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82" r:id="rId5"/>
    <p:sldId id="283" r:id="rId6"/>
    <p:sldId id="267" r:id="rId7"/>
    <p:sldId id="270" r:id="rId8"/>
    <p:sldId id="290" r:id="rId9"/>
    <p:sldId id="271" r:id="rId10"/>
    <p:sldId id="272" r:id="rId11"/>
    <p:sldId id="273" r:id="rId12"/>
    <p:sldId id="289" r:id="rId13"/>
    <p:sldId id="274" r:id="rId14"/>
    <p:sldId id="294" r:id="rId15"/>
    <p:sldId id="275" r:id="rId16"/>
    <p:sldId id="288" r:id="rId17"/>
    <p:sldId id="261" r:id="rId18"/>
    <p:sldId id="276" r:id="rId19"/>
    <p:sldId id="277" r:id="rId20"/>
    <p:sldId id="278" r:id="rId21"/>
    <p:sldId id="279" r:id="rId22"/>
    <p:sldId id="291" r:id="rId23"/>
    <p:sldId id="285" r:id="rId24"/>
    <p:sldId id="286" r:id="rId25"/>
    <p:sldId id="287" r:id="rId26"/>
    <p:sldId id="292" r:id="rId27"/>
    <p:sldId id="293" r:id="rId28"/>
    <p:sldId id="280" r:id="rId29"/>
    <p:sldId id="284" r:id="rId30"/>
    <p:sldId id="281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4D3C-62CC-432B-8EE7-82F5552F953E}" type="datetimeFigureOut">
              <a:rPr lang="pt-BR" smtClean="0"/>
              <a:pPr/>
              <a:t>20/4/2012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F7AE-2D8C-43A6-BC84-0D9352C85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4D3C-62CC-432B-8EE7-82F5552F953E}" type="datetimeFigureOut">
              <a:rPr lang="pt-BR" smtClean="0"/>
              <a:pPr/>
              <a:t>20/4/2012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F7AE-2D8C-43A6-BC84-0D9352C85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4D3C-62CC-432B-8EE7-82F5552F953E}" type="datetimeFigureOut">
              <a:rPr lang="pt-BR" smtClean="0"/>
              <a:pPr/>
              <a:t>20/4/2012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F7AE-2D8C-43A6-BC84-0D9352C85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4D3C-62CC-432B-8EE7-82F5552F953E}" type="datetimeFigureOut">
              <a:rPr lang="pt-BR" smtClean="0"/>
              <a:pPr/>
              <a:t>20/4/2012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F7AE-2D8C-43A6-BC84-0D9352C85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4D3C-62CC-432B-8EE7-82F5552F953E}" type="datetimeFigureOut">
              <a:rPr lang="pt-BR" smtClean="0"/>
              <a:pPr/>
              <a:t>20/4/2012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F7AE-2D8C-43A6-BC84-0D9352C85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4D3C-62CC-432B-8EE7-82F5552F953E}" type="datetimeFigureOut">
              <a:rPr lang="pt-BR" smtClean="0"/>
              <a:pPr/>
              <a:t>20/4/2012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F7AE-2D8C-43A6-BC84-0D9352C85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4D3C-62CC-432B-8EE7-82F5552F953E}" type="datetimeFigureOut">
              <a:rPr lang="pt-BR" smtClean="0"/>
              <a:pPr/>
              <a:t>20/4/2012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F7AE-2D8C-43A6-BC84-0D9352C85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4D3C-62CC-432B-8EE7-82F5552F953E}" type="datetimeFigureOut">
              <a:rPr lang="pt-BR" smtClean="0"/>
              <a:pPr/>
              <a:t>20/4/2012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F7AE-2D8C-43A6-BC84-0D9352C85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4D3C-62CC-432B-8EE7-82F5552F953E}" type="datetimeFigureOut">
              <a:rPr lang="pt-BR" smtClean="0"/>
              <a:pPr/>
              <a:t>20/4/2012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F7AE-2D8C-43A6-BC84-0D9352C85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4D3C-62CC-432B-8EE7-82F5552F953E}" type="datetimeFigureOut">
              <a:rPr lang="pt-BR" smtClean="0"/>
              <a:pPr/>
              <a:t>20/4/2012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F7AE-2D8C-43A6-BC84-0D9352C85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4D3C-62CC-432B-8EE7-82F5552F953E}" type="datetimeFigureOut">
              <a:rPr lang="pt-BR" smtClean="0"/>
              <a:pPr/>
              <a:t>20/4/2012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F7AE-2D8C-43A6-BC84-0D9352C85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B4D3C-62CC-432B-8EE7-82F5552F953E}" type="datetimeFigureOut">
              <a:rPr lang="pt-BR" smtClean="0"/>
              <a:pPr/>
              <a:t>20/4/2012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F7AE-2D8C-43A6-BC84-0D9352C85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LU_2SAMUEL@YAHOO.COM.BR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57752" y="214290"/>
            <a:ext cx="4071966" cy="6429419"/>
          </a:xfrm>
        </p:spPr>
        <p:txBody>
          <a:bodyPr>
            <a:noAutofit/>
          </a:bodyPr>
          <a:lstStyle/>
          <a:p>
            <a:r>
              <a:rPr lang="pt-BR" sz="4800" b="1" u="sng" dirty="0" smtClean="0">
                <a:solidFill>
                  <a:srgbClr val="0070C0"/>
                </a:solidFill>
              </a:rPr>
              <a:t/>
            </a:r>
            <a:br>
              <a:rPr lang="pt-BR" sz="4800" b="1" u="sng" dirty="0" smtClean="0">
                <a:solidFill>
                  <a:srgbClr val="0070C0"/>
                </a:solidFill>
              </a:rPr>
            </a:br>
            <a:r>
              <a:rPr lang="pt-BR" sz="4800" b="1" u="sng" dirty="0" smtClean="0">
                <a:solidFill>
                  <a:srgbClr val="00B050"/>
                </a:solidFill>
              </a:rPr>
              <a:t/>
            </a:r>
            <a:br>
              <a:rPr lang="pt-BR" sz="4800" b="1" u="sng" dirty="0" smtClean="0">
                <a:solidFill>
                  <a:srgbClr val="00B050"/>
                </a:solidFill>
              </a:rPr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sz="4000" b="1" u="sng" dirty="0" smtClean="0"/>
              <a:t> </a:t>
            </a:r>
            <a:br>
              <a:rPr lang="pt-BR" sz="4000" b="1" u="sng" dirty="0" smtClean="0"/>
            </a:br>
            <a:endParaRPr lang="pt-BR" sz="4000" b="1" u="sng" dirty="0"/>
          </a:p>
        </p:txBody>
      </p:sp>
      <p:sp>
        <p:nvSpPr>
          <p:cNvPr id="11266" name="AutoShape 2" descr="data:image/jpeg;base64,/9j/4AAQSkZJRgABAQAAAQABAAD/2wCEAAkGBhQSERUTExQVFRUVGBoZGRcYFhYXGBcaFxcaHRgXGhgYHCYeGxojGRoaIC8gJCcqLCwsFyAxNTAqNSYrLCkBCQoKDgwOGg8PGikcHCQsKSkqKSksLCwpKSkpKSksKSkpLCwpLCwsKSkpLCksLCwpKSksKSwsKSkpKSkpKSksKf/AABEIANgA6QMBIgACEQEDEQH/xAAbAAACAgMBAAAAAAAAAAAAAAAFBgQHAAIDAf/EAEIQAAECAwYDBgQDBgUEAwEAAAECEQADIQQFEjFBUQYiYRNxgZGh8DKxwdEjQuEHFDNSYvEVJHKColOSstJDY6MW/8QAGQEAAwEBAQAAAAAAAAAAAAAAAQIDAAQF/8QAKBEAAgICAgEEAgEFAAAAAAAAAAECEQMhEjFBEyIyUXGhBFKB0fDx/9oADAMBAAIRAxEAPwC7yuNDPEDbwtWBXQxwFthXINBft40mWtoHptkQ7ZacSkoGaiBA5VsNBA3wl2eJUi3BUVpxXeqbNPlh2KnSeu1N6dIMXBfOJqxPFk5xsacOLH4Kj2Bsq00jr+8RaxKJkeFUQzaI5m0wLNROM6OZtMQZloiNOtTQOQaDCLSI6hcL4twjrKvUb90bkag4VNEddvSICW29iKPACfffvaElloZQsdReaY6ot6TFem/GjrK4gpX2IRZguBYaJoOUbwn3ffXX1g9Zb2ChUxWM0xHGglGRqhYOUekxQU5zJrRH/fhEe3zCThTmX9BCJab9Ei1GVi+JOLDsRt0Y+kSllUZqP2OoWmyypU547QtXRfAUM4M/v4aKWhaJjx4VQLnXsBAS28Rtka7PCSyJBUWxtTMBNDG8LnDVv7QknWGJ4aMuSsDVATiAU97Qq2e8SlRSS40PT7iG6/kjC/SK+vBbLxb5gd2Y65HziOR0UgM8q0OM6xDROJnoTWpLZfyneBVjvTQnw67j3vHOVef+Yltm5DEs7pLV+XWElK4sKWxU/aReeO1JSMRwbgOGzc5kO56NBPhC3ktWFDjaepU5SlmoGzZEt3GgBSdYIcHXgGGWkJh1EpkWy5LLaqRKTaIXLHbnAqx+0ThaXpF+RKgqbSI4qtUDzadc944zLY3vOA5Gomrtw3aIdot9YHzpzE1Y+YiJabT9/HIj3+sCw0ETbqhvDruDHk23gl8gdNQevWA060MxJBGv1PfpGJUVsUknQ+/ekLKdBUTe1XkrFhqRkdj7z/tEO0Bsy/X389oly5eHPNGXUffONDJ8sx9C22hiDlbKJEOQrTUUPv20dEpw+dO7aPFIAoA3doNQ/ukbhGT5nyg2CiQiaUsUmh0Pr3GCFivYuQXf59e+BWDmYa5/eNkJ1JqC3eIKdGqxxs3EDAViSq/nFDCGZ5SWfP65eEdf31QdjTPq+sU9VicEM9nvIrnFiaIUeuYH1zip+NL3BtylgjlDOAzuWc6O3gYarnvgi0LOZ7FZAfZSS/384rfi2cTNWpwKhwNw2ehGoPmIld5CiVRZY/Ct8OM4apt8MKHviouF7eoMnfL33+6Q5InGhzOR99+kPKb6EUUFLZeilClBvA0rfXxJ/WNkHpQ9dR79Y5s2dRl+nveItvyNVDhwTMOIg5gkQ7QhcEH8QjY07mh9juw/EhPsFX/8HnFa3rPKSR4+/KLNv0fhmKpv5bP5H6eMJl7Ggam7FTQhQXhUsP8ACSBn+Z8vlR4i2i5ChSJwtFUnGE4SMYSz65FyHHzBifcinky8RYEEBLFiC+IkuycSmDhnplGvEM0pZKtUuMwsCmgIYlKmbInbXkcvBRIUOILF+8zZgcIKaEvQMA1NHoHLZnpAGyqVZjRQUPJiMxQloP31bsSFUOIUUoJbEADzM/KovzCmXWFNVswr1rrWuVNC+rvFMSdUNNrtj5cXFOJnp5+Yh4u+3BQ6/SKDst7mXNfIUPmP1iwrm4sTgAdtjtDSTj2KqfRYvaHPaOM2dpmfmNoWU8WpIfF0I2MaTOIUkOFd0S5u9D8RgtE0M70PmOsQZxCg4poRp3j3vASZxSlqkUzyzjyXfyahxQbxnJgqgpgDVqH3iXda8KsJNDk9KtUQsjiFJpQ9O+NRxIk0Jy9jq8Cw0Oi0hZpn60iIC4rRiz/TugHZ+KkA1P6xzm8RJBd+/Jv7wrYUg+tALt3H6HyjiUVbTyz6/WAw4gSSa6b+QaOaL+QaFQ7n9+EMtgD9lmMplA1p3EHNuv0iZapaVAtCn/8A1CU5nxiYeI0jmSQQdHy3hhWTrVNYUZx6iBlpXOBpKmk9EKf5ZQMvK+Q7JOozNMxDuFlRUpIIxEuoAl2JxBOIH82mWVKCA2YSLDaJ8m1S1qkzQkkpJwKSBjBA5iGA9vC/xhZllRKZa+ZX8pYB2DUyJZvSLEvO3c4IJISoHCMZYANiSDmGqwqMLZQqX9eC0JSgEKBS4LBiimE6u7Pvy9aiMvcmkHxQuXJeCpdFBQYsxBz8fHyMO133piI693vN4QlzAQSSXGfe2rCp+bx2uC8SVEE0c65RaUb2KnWi1xasQbUfX7xHnoYAtXPOvvKn2iBd6yU9W919tE9C0mmZGY1dmDeB91ibQUNHAv8AEd/bRYMV/wAAvirv5xYEduL4kJ9g2/P4Zip74Qcan2OWRHusWzff8IxVt4BlKB89Rse6JZux8YN4Ysi5kybL7U4EBOFNRRRU/wAO7DOJVu4dKSSTiA0OJWeHMb0HMK0Ee8EoUZ1pYZCXlo5Vl70g1aLMVLbHhIBZ/kQdOnfHDOVSOmK0Jtq4fxJOIgp0oC1aZAUeFQ3EHILFlHSnybwixr0CgheIYSBUDvzD6QmyZ7GtevjkYj6klpFeC8iwlCUzlAJBZRGEjMBRy6tD/wAPqkhTFAIWKHBiAOymFO8xX9p/jTP9av8AyMO/DjpZ1KAP8pbE7AHLY+nnf+SrSBioaHkEOlAdAf8AhHJ9RhrWPTbrMEkFIBJUcPZuzCtcOVR5wTutYUkpT2xfFVwCOnfoIG25KpU5VLQtuVgpJChR6DIgaauaRyQjQ0pX4IkhUgKDJoXZ5ZOxINNiK/rHRFnlu4QMjh/DAPkQ/gfrEGQlVEJVaCXBSsKTkWd65pFW6mCVtJUlPLOE0VJdLqqBiIH2rWMwEdNllAsUp5tcIDdMqg5jZ4m2aWhgFoQWyVgQ9dy3Nu+cdJt2GcgP24JIZSSgFLgYif6H0NaFoj2NCklSVhQIepIwq/qB3GUB2kFJMm24SSlCeySSfzJlggbFSgGGX1gWLVJXi/BUGHMOxIB7gzj3pBS8LrwJBdZfMJXhzDGj6CvrnA20kFZ5ZgoQo9oHzBBSX6eDeEa2akazrRLAfs3zH8E1A3YeviI1TMlgE9iWqG7E1AD5tQ7bxvZnRiSoLWkEhKhNo255tmp16Rum7lAcgXhLP+LSpDnNzl84dMFG93SJBIOFIKqcyEg10IbOCS7BLSMKpaWVkQgN0NBC+uSksClaSn/7A4q1av1if2K0hKB2iuYADtuYBnd3dnGXQw6YrSIt4WEAKBSgt/QC4po0E5UtakhaBRgwJUQyVfDQ6EAhquI52iYrAVKSpByzSt2q9DnXPRhtB24xis8rCHSQau/5jGTdiyimIl7SlrWVrL1c4cQzcBquCHLVyLZAQlX0sAhASQcRIdny9HI8Iui8buGoBZyAzCKwvuS9oVk5o+27RoZJKVyKKEWtCLNTmoCgz2f373l8OJeZ697bDcfeJ14pTgWnIJSSKCpY1Ma8JYXrv88vlHpLJyg2c04pS0PtiBSO4OPe1DEzE/MO5siA3yjyQgYN29v3x1lpzFav4kbdftRolYo2fs+U6jl9nEP8IP7PnxHv8Yfo68fxIS7IN8j8MxV1vAxnSuf07os++lfhkRVl6/Gojx18e79InmKYyRwEcFotJGQEv1Mz34wcvUS5mRGIVL0P9oWuC5rzLS+0vXQlcGLYsFbFwoUejnuaPMyP3M64LQOveYRKUlTEAFlMKvpFdoqpQD0f38jDve84pQpuZ9NKHbupCb+8IdRGZO2Y0IPnCrY70La1PPXtjV6qMOV2qBlpSrsxRXMsqoQCUs1GPM/3EJk3lmqp+dR8Hh0uZJ5QntAQ5GFKS7AnDUZ7d43MdeVdEIPsbuDBKLqPZO6vhnTFqUXALg0PQ1OUS7zs1knDtJakEp+LnUDypFCxcskPvEW4Jq5M7AVTMKklaR2SA4UKMc8QOmpg1bF0UQqfhDgtJQcROEPlUUJfqekczHTBlilWMykqCpauzFWUXCUEFxXRx59WjlJmWJc0rK0usFQXjUxrXWlU/wDGPbVPSh1pRMKWD8mYOnfoxjSROSo1QvCujhAYE6EbddKRCylBKyzLOlfZKUC+JQ5y6kuSrV6F6eUahFn7SYJS0qKgFKALjnBIOdHfTeOaF9iXUmYQMRHI+WhbU6bgPHadKxjFLBbVwz90ZvXRktnS1pTgwky6pIClIWpYVgUzt0p1rqYC3OZJmLE1MgllBJRLWCRXE+IVetBDBKtOJLJE0KALhOHY79fWINrIxklU4HQHs2z0Ye3MUtVYN2D7V+5qRiTLQoJKnHZqLEBL6bFPpGWW2WYJZSEkDJkkUQQNtCqnfHG3rWFYx+8hizAowrD5mtRQf90SBeJZ+yW4HwsK9wxd3mIDflDJa2RWs74kpTUYsQQQpnocn0HlGyTIICVBLJBV8CtydAz0J3jtarcoMOyWcv5WYjM1oe6NrNbSPyLIZ8hu1Q+0LyfkaiPZZkuaZgQQQCFKABCgVCh/qoPvDhcvJZkDQA9PzH6QnWopUs0Ms1Y0DkbEHLoYa7mcyJTF6F+tS0B5Eti8G3RpfCgxDsSP7xVl8hpi2FTRP1MWBfcypKsqlsstPe8Vtek1Xal9Xz66dKRk+TsdLiBbxDS168pHkKxvwnJGtD+uf0aI9tVyzHzwlulC8EOD8LB1Ad/WPRjrGc2WnIerGAA75DKvhn6RupYBcVGuld+943kyHSMvf0jOxzOn5tcgwp72jJkhy4BGZ6mHiEv9nyGSfH3XpDo0duL4kJ9gO/pzCK9vTNTf3fIw6cQzqtCTPNFPUE0+0QyuymNHPgRP41oDf9Ovf2n1EFJsr8QjyH0gdwM5nWhtpb5Ozr06QdXZQqYsr+HfWkedk+VHXHSAF7SD+7rGSgcSdx4+kJJkAlzRzkNCxfzzh34otQCFM1CPLpCctI5la0YfIjwceEL1oPYpzEPNV/qV8y8PV0lkJQSAoEFKgsIJ9c216QlqT+OWzxkjuKi8Pd1WSXNRUAEUCuzx4TiFXHhHZlfRGK7C1otBEuUsJdcuaA5nuc2rT81QR0iXb50xRCuzmgULduzksWZ2pXyo70HWcOqYtRTyrTjAs5JdKqtXUNzVzJ7jKLfMSkhYC0KYgCSpNCz5vWuX2jkmURAT2hQpCpasCXqmbVSckncuM9mjVMhZQMEpZWA+Ezyxqzg9yRn9462tCl4FSp9DVjJUSApfKkt8NKEnvLRoL4JFZhSoEhR7FWYq42LDKrtTOJUUs9tVnmJRgEtamOZnmm4r1cNE64nloc4ncAgzCt6PrqKjqBA20W6YJgHbAiYKHsVMvMgf0kUDHNs9pF22zEuisXIklOAoqKEurfaMbsMLt0vtMONDqahXgUzgZPvTygVbZqVKAQiVixKH8UmrlnpRTu43JiTeN3dqcctSgQAzSkqaocOrx7oHSbFMzUZhwqc/5eWkln2+YhvFA8mouxQWAZSVJox7ZVXz7s1d9I8n3UoljLSAMvxFZ/CG/wBrv3dYn2eXMUClUyYVOkh5KEkDUUNSfpEyyWVRKEmZNORLyEkKc6k/DSjjSBGm6C9IG/uBljmloU4AIM1QDn4qgOwYVasazrnWktLlpKQS2Kap8NGL1Og8s4JzZKlhsU9JAIrIS5wh8W1dN452uyrSE4ZswcpDGQGdnd/ymooaUaHa+xVIDGwlJVyBNByhRVkBqe8w98OS0mxyj8JINP8AcRCNhmdoQVTFjCkjHLEtnHNlmXqdnaLB4dQkWSS+dev5jE1G27Nkl0AOJEoSps2Z3y8PekVTxJPCpi1pcUYaat6/WLV4skhSlJSQ586ZxVHFmFKwkaMCrfdgPnFMa9yMmAZyPwlkH8p8v1PoIncJ5J9hvesD5855a9sNPp6QU4PRQPUEt1Dx374O/sjk+Q/2SifTz+hiTKtRSXIBGRyHi0aWdICa1P0jRcsN3Ze2hBR74FSMJbI1A2cw2ws8ESmlQzR6GPUTll2JXFiScjX28KMzIjL6feGzilyDk4MKyiNvbxyZds6IdEz9nkk9ralDMCV4A9pXyjrf94lMw/0lj9/rHT9mUx5trfaWPIrj3jC7hjxJpiBChof5SfGkc01TKRd6FC/1YsnGKvR9RX3lAaWQ1R0O5rQwavogSqu5o3zbqM4Apm0677kM48iD5xN7KVQDQoi0khg0w57YjSHi6pjEpT2hTmcKqBiHJD7HwwmEYr/zCyz866f7iYbpC0pDko5k0Cu0qk5g4atFsvhCY12MNhWcTkrSVhuYjN3Bp/29wg5Y5SmS81eAqrzauSxpQPSEmyhKlIAMgB8JrOoSvEB1pWup2jqJiUKIJkHnJU5nuDQJWwrVNPCOZorQxWqw9msiXNWUuH5g4LgkEtUE5953iJaJLKIK5jOCSFBw4YHYpOxpUxqu7pOEj/LahYecQkpyA1DAh/bi7RZ0JWQpVmBASHecHAKQp92VhFOkTodMniVhOEzFHLNXxBNfBXX2ZdnsQQrEiYtQIoFqxE9CdT94W7YENhAsoIWxGKfmlgADmCFE5fzd8ELgEpQISqVjIGLBjy0cKy79Yzi0r2bsJrnjtBiCgSKLTMCQS/wkOz5V6+ZGSlOJKytSVbGZjq9OmdIBWmd2ZUleAksaoK6BviYbinhHPGkrQpK5RqAUmTMooLLgHT71gpaEfYatNmTiqtRIVmJp00Z+uXd0gnYBKCR+KSkMQ8wvSub1/SEy1rQSAgSQpKubFZ1mqiwIYbMCX0iUhYCMI7B64gJKyAsEgUIqACNd9ICSjsdpyVDbPmSwyhMUenaHXx8ojzbXKUgoKyAWHxkmmQJfM67wuzrYgkoUJBJwuOwmOAVB6b42rpnVohqnJLJSbO2I5yJjGoA7iMn17oa34MoIKomJluhyoAUJWVt1c1Dw7XTNBkS1CqQC1BUlR+sV/c2A42wlZAxMgodxy0UNtodbsmKEhCEp0L+JNBE+TtgnFIWeIbSy5i1ZqfJqJGneYrW/HmkqZmprlFj8WJZRBoHoO7VukVxxAsgpScq01PXzimJvmCtAJTGUv/SfHQQd4JlFvefWA02y/grL1Ylughm4MPKPDyjvck4v8kZ/IcrOWq1dRt/f3lHadLBAIyJpuK+lftrG0tiNjvvGWNDqY6mvh0ia7AWBwkhpUHoF3BKwyhBSPTj0cb7EnixLPC9KsPLiOecM/GcuhLd8Lk61slIHSOWfyLRftN+D7QJU20KIphQO6qomXxZVTFdpLViQaEdHGXWBPDtoxrtAy+AHxKmgzczJWpL0LN78I4sj91HRCPttCfxPZgkJGRz1oWz+kLKbPkUkAjTqlnHveLD4xsZUPh+GoO/T30hHu0nESGI/NiAcF6jziV7KeBe7B7Qsih7RVP8AcYdLFLP4YClpwpIxJSDkaO4JenrCVO5bSogmk0n/AJmHCeUmXKUGSzgEzCgqYvUa0Yu3SL5vH4ExjDZJ4TMLpWQcQJw5gB0ltz9REeTbCCxlzSylD4ctU+DU8YGGyrmAzAjlSXSRPICuYAvVgcJB6YTEyRbZ6VLHZJLEEc7PhIw+hVXoI5WteCtWxisl48iWlzANeXVh57d4iNa7UFLWgS150dDeR1AHzjdM+eQCmQhyAW7Wjfm000jhajOWoDAkbKxsQx5fMPHO3TplEr2R/wB6JDYF0r8Oddj3ZRzKRspJppykaNrT01jeZOtDlpKQpL//ACAYgCzimubRtYpqlBXaSwg5ABQU+5YQ1UAiWuQVVxzMs0KG/m46xNkrJFUqJbMNVjl3kfPSBdssiDMGMoRShWoh6/00IzzrHki7VKTjCZMwA8pTOmhgVKcuzHurrDpWDoKC3KTRKFqBO6aMdXLh/tEs2xdcUpdNaNpkQaZ60pA4ieMRQmURkHUp86hQCXFK0eo6xMTeNpVLSBLkOSHZa2DvioUfpGcbCnR3Rb1qfFLWEg4cfK/+oMXI9axrZ7USQSlbU0Sx76sI1w2hCnEuXhJ5gVq3oRy/yt4vHIGfjpKlJxUIMxbF9fh74DQLsKmzJxK5FJHVikuMwxgnYppRLBDAsQn1c+cLsmfPAIWEUcJKFFSSNiSBhMHbvSo2dOItQudhi9YaTpaQj29iPxFNKlkAEmtXzOvnqdusIN6yiqaSTXJvDLuh/wCIZ4CyWYPyppWuuw16vCTfKMSnS6ir2wG0PhdSGYPnn8Ca+ZSflTwg1wKugfLSAk+WexmOa4T8soLcFzaADX0Mdi+L/JGe2WRMSwDd8d7rlYpgPvviN+QDP3p1gtw9Kcg9a/QwsVcib0h5u9DIESI0khkiOkequjkYu8UodPfFeWgq5k54cs/eUWRxVL/Df31iu0zHUqnxp9U0PyjnyrZWD0cuDlEzbVsUys93W8MFgV+MDu4y12hf4Lmsu0JOhSH0rjI9Hg3MmKQsKGefpHjfyJOOU9HFFPGEr9WnCN6xXpsSislAoaUp3GGjie3pXKSp2rpnmGMLKLxKSpI2r1GX1h5NNElaEi2J/GmHaYv/AMzDZIOFKUmoHMkdl2mufR39IW8H+ZmAmvarG/5y3rDdJnc0twoggPhUkOPhOfUJ/wC6LZ/AMeiWubMlJ7ML5VjFhTILJBIOQNSzhjm8cbHaZgBeYssWcyFAsGo3UanrHeQTidRnHDiKXWipaqR0ekbgKCllKZyquHWg4gWBOfTpmY5X1/wrHsnWefMSEc6ySHB7FWRYV23Y7xrOvCYFJeYrCM/8ue58WQIVVuvjG1hvMoYCXMW7Gq5dAoDcjJ2p4RMM1RCx2Kmo3MivUV6xCnfRbSI1smTFISRNLkFQP7uahh5F3LHfo8crHOxFQWo4gzYkYA7CoL1cufFokWS2kslUtSaNVSDUDodcolyOclC0crPidJc6gMX84zbTpipKrA16TlBTELLAUSkKateuT+eUcZEpbMFzTmQcEtwH+EEUJqzHaJN5yCCKu3wgzcOhPm9H6mBiUZ/FqR+M2LMPQtR/BoqmLRME2YAXVPPN/wBNAVmQzNTTL+UbxNl3gyxzTnwjmEtAYEihDZ02LYhAeVNUhxgKjUj8eqgTnV2y/WJabZyshONyMSzOSFBwGcVfVu6HptisIWi8ZgU4XPUjC7dkhq9RqGy6x5PvLEA0yc5QTSUhw4oFAihB+sRbPe83C2BCahIHapZT6u28cRaFPzS0od6dqgh2GuzuHB0ygu2toTRMsUlYWpQUvCcsQAagcDDRQcGu7w4XfZgmzJJrn8ztCCq9CkqllPZszELCkqf+Zqp9XeHjh2zTJtllgnCGNR0UchkHGsZoV/fgTb7lAqOFOJbtWgH0ELFtu4h6nEzlX0/SHbiqwYJnIQz7Fw5r4NCffl4JSSBUtl03hYqmUu+gDeEhAs8wgknAo1zy9IkcEp5Q2cRLfbfwJoSkl0Fz0jvwWpmjrhfpu/snNbH+Wst70hr4alOQ8LcmWClKk65/eHPh2UKNFcK9xLI/aM6Y9jwR7HpnGC+IEPKMVlbpYRUE5uOj5+vzi2bbJxIIitL+utUsqUpJ6dH/AFiGVFIAXhZOKbaTuJWvVbQYkz1A8/MA4r79IF8PgCWopwhS1sokF8P5QNCzq1GngSnWlKRjCHcjU4iBUqIALiopQjxjzcsOTOuM+OgXfszs0Fhyqy/pMKVjtKn5yCcWb0YhvnDBbbY6GXiUFJJCiQwYl3pkKQm2q8mV+E7O4cJq78prpSvXxicMcnaY8px7VnmDFaljeYtu8KJb3vDFarOpYDS0LCQ4Kg7BRq1R7aEK3XnMQoEKZeIqehJV/NtuYJ3XfltWAEzGFW5EdX/LHXkwydSTRGM0tDpYbtmKUtBlScFCjEHYqI/q1FaagQTsVmAbFIR2iRhGEhgC7gAnKg8oS/8AG7wSGE7IAD8OXlp+WNkXrb5iipU6qdcCA/8Ax7455YpNdr9lPUSY5SrBLSonsEmo/ly/Lrow8omypEtgDISGL/l0y10hDkW+3tSb0+BH/rHZN6W9v43/AOcv/wBY53gn/Uv2dHqxfgarXZkKXzSEl3Y8p7x36xtYrUUKOFHZkUflqHLAscoVJtstqk/xcsuRD+eGIk22234u1r/oR68sMsL+1+/8C+oh1vOTMmqStAlFqKCw5FS7bQGtV22gkpSJAA+AMGAfuzy6awJkXlbiXE1joezl+XwxwmWy3Z9q3+xFO7liscTXlf7/AGEc0NN3yFhu0lS3CcJLtTYctE9PWDC7plAFfYoBJq1HI/M2HOK8Te14B0mZnvLl/PDE6RabcUt2xppgQabZQ3pP7X7Ec0MvZgUEmWzgs4ZxqDg5TWJlmKMDKkyyWYBRDs7s+GtawiTbVbX/AIv/AAQH6fDHSVbLYc5pplyIceDQnpS+1+xucRvXJGIuhKWGhcEVYOwKflFg3HakiwoYs4ORy5jq8Upc95Wo2uSmavEgr5hgRWhbIAs7ONhFhyJ5bCC4JOQ5UpyYIGpzzyeCsUk9tE5yTS0QuJ7cADhqSaqene/2ivLyS+Iqdz+Z+XuAFTDtes/tV4SlLsooTXmDhmc1p5MaUhUv+9U6JYsSA4ZikCtGZi+jEGNGHu0Nz0Lc+aVSlUWRhNSMIFPIwU4PqA0Cp81WE1OGoYkmjnOjH1glwcks+3mO6OmaqGvsWMrZal2F0iusPFwoyiv7snsQdNfvFi3ItwIb+P2Ty9BmMjIyPQOUyAPF05KJBJAJ6wdMJfHF4MUozenjt5e6wk3SGirYiXbaEIQpS1IDqIAUvCzlyogVPTZto8vfiezkJwzklZUThxswDskaFRS6c2cD+Zxzm2BKnlli9UlmB6dDAi6OG0/4hZ0LHKJqVaCiOZn3pHnuNO2dC2aXuiZKlkTUiWhf8wKOZndIU2EnIgDdszCPOtT1SQ4qwOezV65RZ37Z5/IJYAKS58QXffSoO5hE4aukLUKPSHxNKPJmkgfZ7EZqsSgWHQj5w83DdGFGVQQeuxjtYrkYO2ZL94g7KsfZqDbQs5tmiiOu70sabj6j6R3s9gTQ4RVj36GOiRU5b/SO6KfT6xMYhzbAEO2R+4jpLsiaUguLIDU7fOIBlBKlAQGvI0X4NTdqWcAaxwnXYkdxr3ROlTo3tOUKkMwXJu5ORz0jou7QRTTP39Y27Vi3kYkWeYCrY+hhxSDLsSXYig8x76RI/wAPCXZin5dO6O82UyukeBbZCmog3QKIK7uSe87ikeG7xqGI1aC3YhSaRznycjX5xmjAKfYQJiSSwBqa5EEEeIp9YlT+K7LLJC1AAPRCFvQDDXMkFji6HpEq0yQoM2eX6GBFr4aCwfrASM6BUm8Ba53YyCDMOJSRhNGUrmxEcuFNXeoVvAHi1C5M1pwZagSXAzoHDUyaj6RYf7POH0SrVNmKDlMrCmjkFahUeCT5wjftNmmdaiHCgksCC+egO1PSKQrmvoV9OhTllS+QHFXMDN3zJrnDxwVYykgH1iHcN0BkKYDenl4GG+w2AJUFAMX+f1g5J8teDR0EVowGmR9IcuEbxcAQnzFAlwYKcOWjBMwvl7yhcb4yBLaLMjI5yFukGOkemcppMWwJ2isuIJgmrmYsvy9DofOLFvL+GYrO81tMw1ZVPnSI5eh4dg2zS8SVOaCp3B3fvja5S9ukvurq/wCGp8+hjnLlMSUmtcvtGkiaE2mTmkOzjPmBHjnQa5Ryy6LRFv8Aabaiq0LxENgNQBWjAFhn70gdwdOwoyLg+hj3jOW01QzLdclPkf5au2mUdeErMRXpCcksZVxbHWSxSd3fupEkjE2hwn0pEexSCGdmybfb1ESUIZ9cKifA5wopoJeKo7jvGyHceJ8Dn3xrZFM41LN5xIlSFEijYdYwSbZbRy1qzjyMRjZCpatA8TbHdCnru/nnDFZrnYO0VWNyRPlQlrsBCj1jxbgCmlYcJ11tpAi23ZQsNYDx0Mp2AlWTGjEnMGrxomUGD567vE6UMAIbP1iMupfz+8TaCjFLJDPUZHfv6xwRMJpkYkTQAW095RoZdfkYATpLtKgK1EepmvqwjoiyqUl/7+McDIIfEG+hz8oNM1mYnLN3/ePU4sBaoDtuRGicn0GrZxKkrBTUVB8KxkhWzzhq2Jw2hQLMlFciC6mfx6xUHFU4qmrJUSe08KA56v77rMl2Vp05JFJksEHOqVZEaghVYrC/wceT83iQDvrnm0Pj+Y1e0Y+GJuJI33NcsxTUQ3SwwbUfI6+Bhd4RsoajaEDv1hol5kEM/vw+8TYpwUo7f3rl1zprpHayz8K0nr799Y5idoQ/6RpLmYVb5NT5jNxBRi1bhtQVLDF4KQq8KT9IaY9KDtHK1sjXgl0GKz4iGFYPX2fKLOtiXQYRr/udS6u1a0ceUaSsKF2wq/EOT5EH0I6feB952RRUSh3B00YuIY7Dw+UsScShR2zGmcFk3SMWWkczgWUkVVelzTZylEpIS7jmd6ZecFLiucoGXz8osKbcg0Ebf4OE1ahibxaGUxfNmOF+6N12cjCRVJ01rnB82D38o9s90k+caOI0pi5ZLpVjBrQ/29fnDZZLkeCNjuUawXlygBHTDEkRlMh2W7QnOJwTHsZFkqJnOZIB0iDabtcUglGNGaTCmJVtuqsC5tz1iwZ9kChEcXWNY55YrKLIV7NuxScxQ+kRZcoqVgP9v0MWRNuVJED7Nw60wlok8DvQ/qEe7LqcORXfeNrfcXT3pDLIs4SGEbqQ+cdPpqqJc3ZXarsqQR4bRobCQGaHe1XUDUZxDVdWjUiTxDcxHtl1KU7ioqOvfCgngdSilUyqhnhdv+XusXN/hmnlHNFyB8oHpeQ8yvbFw8ZTFAy0aJFolKBxYSD7cdYsJN2AaRi7mB0hHhYyyIrhSQpwNahq13j2zSSWJGXuvvKHebwpqnOOY4eKX5c86QFikjOaPOH0YT5Q1Y4E3ZYcJHSkGmjrgqRFmEQMnWDEcqRkZDinibr9I7/uEZGQKQbPf3GM/cYyMjcUazT/AAwRKl2YDSPYyCkjHWMjIyCAyMjIyMYyMjIyMYyMjIyMYyMjIyMYyMjIyMYyPGjIyMYzDGYYyMjGMwx60ZGRjGRjRkZGMeBMexkZG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68" name="AutoShape 4" descr="data:image/jpeg;base64,/9j/4AAQSkZJRgABAQAAAQABAAD/2wCEAAkGBhQSERUTExQVFRUVGBoZGRcYFhYXGBcaFxcaHRgXGhgYHCYeGxojGRoaIC8gJCcqLCwsFyAxNTAqNSYrLCkBCQoKDgwOGg8PGikcHCQsKSkqKSksLCwpKSkpKSksKSkpLCwpLCwsKSkpLCksLCwpKSksKSwsKSkpKSkpKSksKf/AABEIANgA6QMBIgACEQEDEQH/xAAbAAACAgMBAAAAAAAAAAAAAAAFBgQHAAIDAf/EAEIQAAECAwYDBgQDBgUEAwEAAAECEQADIQQFEjFBUQYiYRNxgZGh8DKxwdEjQuEHFDNSYvEVJHKColOSstJDY6MW/8QAGQEAAwEBAQAAAAAAAAAAAAAAAQIDAAQF/8QAKBEAAgICAgEEAgEFAAAAAAAAAAECEQMhEjFBEyIyUXGhBFKB0fDx/9oADAMBAAIRAxEAPwC7yuNDPEDbwtWBXQxwFthXINBft40mWtoHptkQ7ZacSkoGaiBA5VsNBA3wl2eJUi3BUVpxXeqbNPlh2KnSeu1N6dIMXBfOJqxPFk5xsacOLH4Kj2Bsq00jr+8RaxKJkeFUQzaI5m0wLNROM6OZtMQZloiNOtTQOQaDCLSI6hcL4twjrKvUb90bkag4VNEddvSICW29iKPACfffvaElloZQsdReaY6ot6TFem/GjrK4gpX2IRZguBYaJoOUbwn3ffXX1g9Zb2ChUxWM0xHGglGRqhYOUekxQU5zJrRH/fhEe3zCThTmX9BCJab9Ei1GVi+JOLDsRt0Y+kSllUZqP2OoWmyypU547QtXRfAUM4M/v4aKWhaJjx4VQLnXsBAS28Rtka7PCSyJBUWxtTMBNDG8LnDVv7QknWGJ4aMuSsDVATiAU97Qq2e8SlRSS40PT7iG6/kjC/SK+vBbLxb5gd2Y65HziOR0UgM8q0OM6xDROJnoTWpLZfyneBVjvTQnw67j3vHOVef+Yltm5DEs7pLV+XWElK4sKWxU/aReeO1JSMRwbgOGzc5kO56NBPhC3ktWFDjaepU5SlmoGzZEt3GgBSdYIcHXgGGWkJh1EpkWy5LLaqRKTaIXLHbnAqx+0ThaXpF+RKgqbSI4qtUDzadc944zLY3vOA5Gomrtw3aIdot9YHzpzE1Y+YiJabT9/HIj3+sCw0ETbqhvDruDHk23gl8gdNQevWA060MxJBGv1PfpGJUVsUknQ+/ekLKdBUTe1XkrFhqRkdj7z/tEO0Bsy/X389oly5eHPNGXUffONDJ8sx9C22hiDlbKJEOQrTUUPv20dEpw+dO7aPFIAoA3doNQ/ukbhGT5nyg2CiQiaUsUmh0Pr3GCFivYuQXf59e+BWDmYa5/eNkJ1JqC3eIKdGqxxs3EDAViSq/nFDCGZ5SWfP65eEdf31QdjTPq+sU9VicEM9nvIrnFiaIUeuYH1zip+NL3BtylgjlDOAzuWc6O3gYarnvgi0LOZ7FZAfZSS/384rfi2cTNWpwKhwNw2ehGoPmIld5CiVRZY/Ct8OM4apt8MKHviouF7eoMnfL33+6Q5InGhzOR99+kPKb6EUUFLZeilClBvA0rfXxJ/WNkHpQ9dR79Y5s2dRl+nveItvyNVDhwTMOIg5gkQ7QhcEH8QjY07mh9juw/EhPsFX/8HnFa3rPKSR4+/KLNv0fhmKpv5bP5H6eMJl7Ggam7FTQhQXhUsP8ACSBn+Z8vlR4i2i5ChSJwtFUnGE4SMYSz65FyHHzBifcinky8RYEEBLFiC+IkuycSmDhnplGvEM0pZKtUuMwsCmgIYlKmbInbXkcvBRIUOILF+8zZgcIKaEvQMA1NHoHLZnpAGyqVZjRQUPJiMxQloP31bsSFUOIUUoJbEADzM/KovzCmXWFNVswr1rrWuVNC+rvFMSdUNNrtj5cXFOJnp5+Yh4u+3BQ6/SKDst7mXNfIUPmP1iwrm4sTgAdtjtDSTj2KqfRYvaHPaOM2dpmfmNoWU8WpIfF0I2MaTOIUkOFd0S5u9D8RgtE0M70PmOsQZxCg4poRp3j3vASZxSlqkUzyzjyXfyahxQbxnJgqgpgDVqH3iXda8KsJNDk9KtUQsjiFJpQ9O+NRxIk0Jy9jq8Cw0Oi0hZpn60iIC4rRiz/TugHZ+KkA1P6xzm8RJBd+/Jv7wrYUg+tALt3H6HyjiUVbTyz6/WAw4gSSa6b+QaOaL+QaFQ7n9+EMtgD9lmMplA1p3EHNuv0iZapaVAtCn/8A1CU5nxiYeI0jmSQQdHy3hhWTrVNYUZx6iBlpXOBpKmk9EKf5ZQMvK+Q7JOozNMxDuFlRUpIIxEuoAl2JxBOIH82mWVKCA2YSLDaJ8m1S1qkzQkkpJwKSBjBA5iGA9vC/xhZllRKZa+ZX8pYB2DUyJZvSLEvO3c4IJISoHCMZYANiSDmGqwqMLZQqX9eC0JSgEKBS4LBiimE6u7Pvy9aiMvcmkHxQuXJeCpdFBQYsxBz8fHyMO133piI693vN4QlzAQSSXGfe2rCp+bx2uC8SVEE0c65RaUb2KnWi1xasQbUfX7xHnoYAtXPOvvKn2iBd6yU9W919tE9C0mmZGY1dmDeB91ibQUNHAv8AEd/bRYMV/wAAvirv5xYEduL4kJ9g2/P4Zip74Qcan2OWRHusWzff8IxVt4BlKB89Rse6JZux8YN4Ysi5kybL7U4EBOFNRRRU/wAO7DOJVu4dKSSTiA0OJWeHMb0HMK0Ee8EoUZ1pYZCXlo5Vl70g1aLMVLbHhIBZ/kQdOnfHDOVSOmK0Jtq4fxJOIgp0oC1aZAUeFQ3EHILFlHSnybwixr0CgheIYSBUDvzD6QmyZ7GtevjkYj6klpFeC8iwlCUzlAJBZRGEjMBRy6tD/wAPqkhTFAIWKHBiAOymFO8xX9p/jTP9av8AyMO/DjpZ1KAP8pbE7AHLY+nnf+SrSBioaHkEOlAdAf8AhHJ9RhrWPTbrMEkFIBJUcPZuzCtcOVR5wTutYUkpT2xfFVwCOnfoIG25KpU5VLQtuVgpJChR6DIgaauaRyQjQ0pX4IkhUgKDJoXZ5ZOxINNiK/rHRFnlu4QMjh/DAPkQ/gfrEGQlVEJVaCXBSsKTkWd65pFW6mCVtJUlPLOE0VJdLqqBiIH2rWMwEdNllAsUp5tcIDdMqg5jZ4m2aWhgFoQWyVgQ9dy3Nu+cdJt2GcgP24JIZSSgFLgYif6H0NaFoj2NCklSVhQIepIwq/qB3GUB2kFJMm24SSlCeySSfzJlggbFSgGGX1gWLVJXi/BUGHMOxIB7gzj3pBS8LrwJBdZfMJXhzDGj6CvrnA20kFZ5ZgoQo9oHzBBSX6eDeEa2akazrRLAfs3zH8E1A3YeviI1TMlgE9iWqG7E1AD5tQ7bxvZnRiSoLWkEhKhNo255tmp16Rum7lAcgXhLP+LSpDnNzl84dMFG93SJBIOFIKqcyEg10IbOCS7BLSMKpaWVkQgN0NBC+uSksClaSn/7A4q1av1if2K0hKB2iuYADtuYBnd3dnGXQw6YrSIt4WEAKBSgt/QC4po0E5UtakhaBRgwJUQyVfDQ6EAhquI52iYrAVKSpByzSt2q9DnXPRhtB24xis8rCHSQau/5jGTdiyimIl7SlrWVrL1c4cQzcBquCHLVyLZAQlX0sAhASQcRIdny9HI8Iui8buGoBZyAzCKwvuS9oVk5o+27RoZJKVyKKEWtCLNTmoCgz2f373l8OJeZ697bDcfeJ14pTgWnIJSSKCpY1Ma8JYXrv88vlHpLJyg2c04pS0PtiBSO4OPe1DEzE/MO5siA3yjyQgYN29v3x1lpzFav4kbdftRolYo2fs+U6jl9nEP8IP7PnxHv8Yfo68fxIS7IN8j8MxV1vAxnSuf07os++lfhkRVl6/Gojx18e79InmKYyRwEcFotJGQEv1Mz34wcvUS5mRGIVL0P9oWuC5rzLS+0vXQlcGLYsFbFwoUejnuaPMyP3M64LQOveYRKUlTEAFlMKvpFdoqpQD0f38jDve84pQpuZ9NKHbupCb+8IdRGZO2Y0IPnCrY70La1PPXtjV6qMOV2qBlpSrsxRXMsqoQCUs1GPM/3EJk3lmqp+dR8Hh0uZJ5QntAQ5GFKS7AnDUZ7d43MdeVdEIPsbuDBKLqPZO6vhnTFqUXALg0PQ1OUS7zs1knDtJakEp+LnUDypFCxcskPvEW4Jq5M7AVTMKklaR2SA4UKMc8QOmpg1bF0UQqfhDgtJQcROEPlUUJfqekczHTBlilWMykqCpauzFWUXCUEFxXRx59WjlJmWJc0rK0usFQXjUxrXWlU/wDGPbVPSh1pRMKWD8mYOnfoxjSROSo1QvCujhAYE6EbddKRCylBKyzLOlfZKUC+JQ5y6kuSrV6F6eUahFn7SYJS0qKgFKALjnBIOdHfTeOaF9iXUmYQMRHI+WhbU6bgPHadKxjFLBbVwz90ZvXRktnS1pTgwky6pIClIWpYVgUzt0p1rqYC3OZJmLE1MgllBJRLWCRXE+IVetBDBKtOJLJE0KALhOHY79fWINrIxklU4HQHs2z0Ye3MUtVYN2D7V+5qRiTLQoJKnHZqLEBL6bFPpGWW2WYJZSEkDJkkUQQNtCqnfHG3rWFYx+8hizAowrD5mtRQf90SBeJZ+yW4HwsK9wxd3mIDflDJa2RWs74kpTUYsQQQpnocn0HlGyTIICVBLJBV8CtydAz0J3jtarcoMOyWcv5WYjM1oe6NrNbSPyLIZ8hu1Q+0LyfkaiPZZkuaZgQQQCFKABCgVCh/qoPvDhcvJZkDQA9PzH6QnWopUs0Ms1Y0DkbEHLoYa7mcyJTF6F+tS0B5Eti8G3RpfCgxDsSP7xVl8hpi2FTRP1MWBfcypKsqlsstPe8Vtek1Xal9Xz66dKRk+TsdLiBbxDS168pHkKxvwnJGtD+uf0aI9tVyzHzwlulC8EOD8LB1Ad/WPRjrGc2WnIerGAA75DKvhn6RupYBcVGuld+943kyHSMvf0jOxzOn5tcgwp72jJkhy4BGZ6mHiEv9nyGSfH3XpDo0duL4kJ9gO/pzCK9vTNTf3fIw6cQzqtCTPNFPUE0+0QyuymNHPgRP41oDf9Ovf2n1EFJsr8QjyH0gdwM5nWhtpb5Ozr06QdXZQqYsr+HfWkedk+VHXHSAF7SD+7rGSgcSdx4+kJJkAlzRzkNCxfzzh34otQCFM1CPLpCctI5la0YfIjwceEL1oPYpzEPNV/qV8y8PV0lkJQSAoEFKgsIJ9c216QlqT+OWzxkjuKi8Pd1WSXNRUAEUCuzx4TiFXHhHZlfRGK7C1otBEuUsJdcuaA5nuc2rT81QR0iXb50xRCuzmgULduzksWZ2pXyo70HWcOqYtRTyrTjAs5JdKqtXUNzVzJ7jKLfMSkhYC0KYgCSpNCz5vWuX2jkmURAT2hQpCpasCXqmbVSckncuM9mjVMhZQMEpZWA+Ezyxqzg9yRn9462tCl4FSp9DVjJUSApfKkt8NKEnvLRoL4JFZhSoEhR7FWYq42LDKrtTOJUUs9tVnmJRgEtamOZnmm4r1cNE64nloc4ncAgzCt6PrqKjqBA20W6YJgHbAiYKHsVMvMgf0kUDHNs9pF22zEuisXIklOAoqKEurfaMbsMLt0vtMONDqahXgUzgZPvTygVbZqVKAQiVixKH8UmrlnpRTu43JiTeN3dqcctSgQAzSkqaocOrx7oHSbFMzUZhwqc/5eWkln2+YhvFA8mouxQWAZSVJox7ZVXz7s1d9I8n3UoljLSAMvxFZ/CG/wBrv3dYn2eXMUClUyYVOkh5KEkDUUNSfpEyyWVRKEmZNORLyEkKc6k/DSjjSBGm6C9IG/uBljmloU4AIM1QDn4qgOwYVasazrnWktLlpKQS2Kap8NGL1Og8s4JzZKlhsU9JAIrIS5wh8W1dN452uyrSE4ZswcpDGQGdnd/ymooaUaHa+xVIDGwlJVyBNByhRVkBqe8w98OS0mxyj8JINP8AcRCNhmdoQVTFjCkjHLEtnHNlmXqdnaLB4dQkWSS+dev5jE1G27Nkl0AOJEoSps2Z3y8PekVTxJPCpi1pcUYaat6/WLV4skhSlJSQ586ZxVHFmFKwkaMCrfdgPnFMa9yMmAZyPwlkH8p8v1PoIncJ5J9hvesD5855a9sNPp6QU4PRQPUEt1Dx374O/sjk+Q/2SifTz+hiTKtRSXIBGRyHi0aWdICa1P0jRcsN3Ze2hBR74FSMJbI1A2cw2ws8ESmlQzR6GPUTll2JXFiScjX28KMzIjL6feGzilyDk4MKyiNvbxyZds6IdEz9nkk9ralDMCV4A9pXyjrf94lMw/0lj9/rHT9mUx5trfaWPIrj3jC7hjxJpiBChof5SfGkc01TKRd6FC/1YsnGKvR9RX3lAaWQ1R0O5rQwavogSqu5o3zbqM4Apm0677kM48iD5xN7KVQDQoi0khg0w57YjSHi6pjEpT2hTmcKqBiHJD7HwwmEYr/zCyz866f7iYbpC0pDko5k0Cu0qk5g4atFsvhCY12MNhWcTkrSVhuYjN3Bp/29wg5Y5SmS81eAqrzauSxpQPSEmyhKlIAMgB8JrOoSvEB1pWup2jqJiUKIJkHnJU5nuDQJWwrVNPCOZorQxWqw9msiXNWUuH5g4LgkEtUE5953iJaJLKIK5jOCSFBw4YHYpOxpUxqu7pOEj/LahYecQkpyA1DAh/bi7RZ0JWQpVmBASHecHAKQp92VhFOkTodMniVhOEzFHLNXxBNfBXX2ZdnsQQrEiYtQIoFqxE9CdT94W7YENhAsoIWxGKfmlgADmCFE5fzd8ELgEpQISqVjIGLBjy0cKy79Yzi0r2bsJrnjtBiCgSKLTMCQS/wkOz5V6+ZGSlOJKytSVbGZjq9OmdIBWmd2ZUleAksaoK6BviYbinhHPGkrQpK5RqAUmTMooLLgHT71gpaEfYatNmTiqtRIVmJp00Z+uXd0gnYBKCR+KSkMQ8wvSub1/SEy1rQSAgSQpKubFZ1mqiwIYbMCX0iUhYCMI7B64gJKyAsEgUIqACNd9ICSjsdpyVDbPmSwyhMUenaHXx8ojzbXKUgoKyAWHxkmmQJfM67wuzrYgkoUJBJwuOwmOAVB6b42rpnVohqnJLJSbO2I5yJjGoA7iMn17oa34MoIKomJluhyoAUJWVt1c1Dw7XTNBkS1CqQC1BUlR+sV/c2A42wlZAxMgodxy0UNtodbsmKEhCEp0L+JNBE+TtgnFIWeIbSy5i1ZqfJqJGneYrW/HmkqZmprlFj8WJZRBoHoO7VukVxxAsgpScq01PXzimJvmCtAJTGUv/SfHQQd4JlFvefWA02y/grL1Ylughm4MPKPDyjvck4v8kZ/IcrOWq1dRt/f3lHadLBAIyJpuK+lftrG0tiNjvvGWNDqY6mvh0ia7AWBwkhpUHoF3BKwyhBSPTj0cb7EnixLPC9KsPLiOecM/GcuhLd8Lk61slIHSOWfyLRftN+D7QJU20KIphQO6qomXxZVTFdpLViQaEdHGXWBPDtoxrtAy+AHxKmgzczJWpL0LN78I4sj91HRCPttCfxPZgkJGRz1oWz+kLKbPkUkAjTqlnHveLD4xsZUPh+GoO/T30hHu0nESGI/NiAcF6jziV7KeBe7B7Qsih7RVP8AcYdLFLP4YClpwpIxJSDkaO4JenrCVO5bSogmk0n/AJmHCeUmXKUGSzgEzCgqYvUa0Yu3SL5vH4ExjDZJ4TMLpWQcQJw5gB0ltz9REeTbCCxlzSylD4ctU+DU8YGGyrmAzAjlSXSRPICuYAvVgcJB6YTEyRbZ6VLHZJLEEc7PhIw+hVXoI5WteCtWxisl48iWlzANeXVh57d4iNa7UFLWgS150dDeR1AHzjdM+eQCmQhyAW7Wjfm000jhajOWoDAkbKxsQx5fMPHO3TplEr2R/wB6JDYF0r8Oddj3ZRzKRspJppykaNrT01jeZOtDlpKQpL//ACAYgCzimubRtYpqlBXaSwg5ABQU+5YQ1UAiWuQVVxzMs0KG/m46xNkrJFUqJbMNVjl3kfPSBdssiDMGMoRShWoh6/00IzzrHki7VKTjCZMwA8pTOmhgVKcuzHurrDpWDoKC3KTRKFqBO6aMdXLh/tEs2xdcUpdNaNpkQaZ60pA4ieMRQmURkHUp86hQCXFK0eo6xMTeNpVLSBLkOSHZa2DvioUfpGcbCnR3Rb1qfFLWEg4cfK/+oMXI9axrZ7USQSlbU0Sx76sI1w2hCnEuXhJ5gVq3oRy/yt4vHIGfjpKlJxUIMxbF9fh74DQLsKmzJxK5FJHVikuMwxgnYppRLBDAsQn1c+cLsmfPAIWEUcJKFFSSNiSBhMHbvSo2dOItQudhi9YaTpaQj29iPxFNKlkAEmtXzOvnqdusIN6yiqaSTXJvDLuh/wCIZ4CyWYPyppWuuw16vCTfKMSnS6ir2wG0PhdSGYPnn8Ca+ZSflTwg1wKugfLSAk+WexmOa4T8soLcFzaADX0Mdi+L/JGe2WRMSwDd8d7rlYpgPvviN+QDP3p1gtw9Kcg9a/QwsVcib0h5u9DIESI0khkiOkequjkYu8UodPfFeWgq5k54cs/eUWRxVL/Df31iu0zHUqnxp9U0PyjnyrZWD0cuDlEzbVsUys93W8MFgV+MDu4y12hf4Lmsu0JOhSH0rjI9Hg3MmKQsKGefpHjfyJOOU9HFFPGEr9WnCN6xXpsSislAoaUp3GGjie3pXKSp2rpnmGMLKLxKSpI2r1GX1h5NNElaEi2J/GmHaYv/AMzDZIOFKUmoHMkdl2mufR39IW8H+ZmAmvarG/5y3rDdJnc0twoggPhUkOPhOfUJ/wC6LZ/AMeiWubMlJ7ML5VjFhTILJBIOQNSzhjm8cbHaZgBeYssWcyFAsGo3UanrHeQTidRnHDiKXWipaqR0ekbgKCllKZyquHWg4gWBOfTpmY5X1/wrHsnWefMSEc6ySHB7FWRYV23Y7xrOvCYFJeYrCM/8ue58WQIVVuvjG1hvMoYCXMW7Gq5dAoDcjJ2p4RMM1RCx2Kmo3MivUV6xCnfRbSI1smTFISRNLkFQP7uahh5F3LHfo8crHOxFQWo4gzYkYA7CoL1cufFokWS2kslUtSaNVSDUDodcolyOclC0crPidJc6gMX84zbTpipKrA16TlBTELLAUSkKateuT+eUcZEpbMFzTmQcEtwH+EEUJqzHaJN5yCCKu3wgzcOhPm9H6mBiUZ/FqR+M2LMPQtR/BoqmLRME2YAXVPPN/wBNAVmQzNTTL+UbxNl3gyxzTnwjmEtAYEihDZ02LYhAeVNUhxgKjUj8eqgTnV2y/WJabZyshONyMSzOSFBwGcVfVu6HptisIWi8ZgU4XPUjC7dkhq9RqGy6x5PvLEA0yc5QTSUhw4oFAihB+sRbPe83C2BCahIHapZT6u28cRaFPzS0od6dqgh2GuzuHB0ygu2toTRMsUlYWpQUvCcsQAagcDDRQcGu7w4XfZgmzJJrn8ztCCq9CkqllPZszELCkqf+Zqp9XeHjh2zTJtllgnCGNR0UchkHGsZoV/fgTb7lAqOFOJbtWgH0ELFtu4h6nEzlX0/SHbiqwYJnIQz7Fw5r4NCffl4JSSBUtl03hYqmUu+gDeEhAs8wgknAo1zy9IkcEp5Q2cRLfbfwJoSkl0Fz0jvwWpmjrhfpu/snNbH+Wst70hr4alOQ8LcmWClKk65/eHPh2UKNFcK9xLI/aM6Y9jwR7HpnGC+IEPKMVlbpYRUE5uOj5+vzi2bbJxIIitL+utUsqUpJ6dH/AFiGVFIAXhZOKbaTuJWvVbQYkz1A8/MA4r79IF8PgCWopwhS1sokF8P5QNCzq1GngSnWlKRjCHcjU4iBUqIALiopQjxjzcsOTOuM+OgXfszs0Fhyqy/pMKVjtKn5yCcWb0YhvnDBbbY6GXiUFJJCiQwYl3pkKQm2q8mV+E7O4cJq78prpSvXxicMcnaY8px7VnmDFaljeYtu8KJb3vDFarOpYDS0LCQ4Kg7BRq1R7aEK3XnMQoEKZeIqehJV/NtuYJ3XfltWAEzGFW5EdX/LHXkwydSTRGM0tDpYbtmKUtBlScFCjEHYqI/q1FaagQTsVmAbFIR2iRhGEhgC7gAnKg8oS/8AG7wSGE7IAD8OXlp+WNkXrb5iipU6qdcCA/8Ax7455YpNdr9lPUSY5SrBLSonsEmo/ly/Lrow8omypEtgDISGL/l0y10hDkW+3tSb0+BH/rHZN6W9v43/AOcv/wBY53gn/Uv2dHqxfgarXZkKXzSEl3Y8p7x36xtYrUUKOFHZkUflqHLAscoVJtstqk/xcsuRD+eGIk22234u1r/oR68sMsL+1+/8C+oh1vOTMmqStAlFqKCw5FS7bQGtV22gkpSJAA+AMGAfuzy6awJkXlbiXE1joezl+XwxwmWy3Z9q3+xFO7liscTXlf7/AGEc0NN3yFhu0lS3CcJLtTYctE9PWDC7plAFfYoBJq1HI/M2HOK8Te14B0mZnvLl/PDE6RabcUt2xppgQabZQ3pP7X7Ec0MvZgUEmWzgs4ZxqDg5TWJlmKMDKkyyWYBRDs7s+GtawiTbVbX/AIv/AAQH6fDHSVbLYc5pplyIceDQnpS+1+xucRvXJGIuhKWGhcEVYOwKflFg3HakiwoYs4ORy5jq8Upc95Wo2uSmavEgr5hgRWhbIAs7ONhFhyJ5bCC4JOQ5UpyYIGpzzyeCsUk9tE5yTS0QuJ7cADhqSaqene/2ivLyS+Iqdz+Z+XuAFTDtes/tV4SlLsooTXmDhmc1p5MaUhUv+9U6JYsSA4ZikCtGZi+jEGNGHu0Nz0Lc+aVSlUWRhNSMIFPIwU4PqA0Cp81WE1OGoYkmjnOjH1glwcks+3mO6OmaqGvsWMrZal2F0iusPFwoyiv7snsQdNfvFi3ItwIb+P2Ty9BmMjIyPQOUyAPF05KJBJAJ6wdMJfHF4MUozenjt5e6wk3SGirYiXbaEIQpS1IDqIAUvCzlyogVPTZto8vfiezkJwzklZUThxswDskaFRS6c2cD+Zxzm2BKnlli9UlmB6dDAi6OG0/4hZ0LHKJqVaCiOZn3pHnuNO2dC2aXuiZKlkTUiWhf8wKOZndIU2EnIgDdszCPOtT1SQ4qwOezV65RZ37Z5/IJYAKS58QXffSoO5hE4aukLUKPSHxNKPJmkgfZ7EZqsSgWHQj5w83DdGFGVQQeuxjtYrkYO2ZL94g7KsfZqDbQs5tmiiOu70sabj6j6R3s9gTQ4RVj36GOiRU5b/SO6KfT6xMYhzbAEO2R+4jpLsiaUguLIDU7fOIBlBKlAQGvI0X4NTdqWcAaxwnXYkdxr3ROlTo3tOUKkMwXJu5ORz0jou7QRTTP39Y27Vi3kYkWeYCrY+hhxSDLsSXYig8x76RI/wAPCXZin5dO6O82UyukeBbZCmog3QKIK7uSe87ikeG7xqGI1aC3YhSaRznycjX5xmjAKfYQJiSSwBqa5EEEeIp9YlT+K7LLJC1AAPRCFvQDDXMkFji6HpEq0yQoM2eX6GBFr4aCwfrASM6BUm8Ba53YyCDMOJSRhNGUrmxEcuFNXeoVvAHi1C5M1pwZagSXAzoHDUyaj6RYf7POH0SrVNmKDlMrCmjkFahUeCT5wjftNmmdaiHCgksCC+egO1PSKQrmvoV9OhTllS+QHFXMDN3zJrnDxwVYykgH1iHcN0BkKYDenl4GG+w2AJUFAMX+f1g5J8teDR0EVowGmR9IcuEbxcAQnzFAlwYKcOWjBMwvl7yhcb4yBLaLMjI5yFukGOkemcppMWwJ2isuIJgmrmYsvy9DofOLFvL+GYrO81tMw1ZVPnSI5eh4dg2zS8SVOaCp3B3fvja5S9ukvurq/wCGp8+hjnLlMSUmtcvtGkiaE2mTmkOzjPmBHjnQa5Ryy6LRFv8Aabaiq0LxENgNQBWjAFhn70gdwdOwoyLg+hj3jOW01QzLdclPkf5au2mUdeErMRXpCcksZVxbHWSxSd3fupEkjE2hwn0pEexSCGdmybfb1ESUIZ9cKifA5wopoJeKo7jvGyHceJ8Dn3xrZFM41LN5xIlSFEijYdYwSbZbRy1qzjyMRjZCpatA8TbHdCnru/nnDFZrnYO0VWNyRPlQlrsBCj1jxbgCmlYcJ11tpAi23ZQsNYDx0Mp2AlWTGjEnMGrxomUGD567vE6UMAIbP1iMupfz+8TaCjFLJDPUZHfv6xwRMJpkYkTQAW095RoZdfkYATpLtKgK1EepmvqwjoiyqUl/7+McDIIfEG+hz8oNM1mYnLN3/ePU4sBaoDtuRGicn0GrZxKkrBTUVB8KxkhWzzhq2Jw2hQLMlFciC6mfx6xUHFU4qmrJUSe08KA56v77rMl2Vp05JFJksEHOqVZEaghVYrC/wceT83iQDvrnm0Pj+Y1e0Y+GJuJI33NcsxTUQ3SwwbUfI6+Bhd4RsoajaEDv1hol5kEM/vw+8TYpwUo7f3rl1zprpHayz8K0nr799Y5idoQ/6RpLmYVb5NT5jNxBRi1bhtQVLDF4KQq8KT9IaY9KDtHK1sjXgl0GKz4iGFYPX2fKLOtiXQYRr/udS6u1a0ceUaSsKF2wq/EOT5EH0I6feB952RRUSh3B00YuIY7Dw+UsScShR2zGmcFk3SMWWkczgWUkVVelzTZylEpIS7jmd6ZecFLiucoGXz8osKbcg0Ebf4OE1ahibxaGUxfNmOF+6N12cjCRVJ01rnB82D38o9s90k+caOI0pi5ZLpVjBrQ/29fnDZZLkeCNjuUawXlygBHTDEkRlMh2W7QnOJwTHsZFkqJnOZIB0iDabtcUglGNGaTCmJVtuqsC5tz1iwZ9kChEcXWNY55YrKLIV7NuxScxQ+kRZcoqVgP9v0MWRNuVJED7Nw60wlok8DvQ/qEe7LqcORXfeNrfcXT3pDLIs4SGEbqQ+cdPpqqJc3ZXarsqQR4bRobCQGaHe1XUDUZxDVdWjUiTxDcxHtl1KU7ioqOvfCgngdSilUyqhnhdv+XusXN/hmnlHNFyB8oHpeQ8yvbFw8ZTFAy0aJFolKBxYSD7cdYsJN2AaRi7mB0hHhYyyIrhSQpwNahq13j2zSSWJGXuvvKHebwpqnOOY4eKX5c86QFikjOaPOH0YT5Q1Y4E3ZYcJHSkGmjrgqRFmEQMnWDEcqRkZDinibr9I7/uEZGQKQbPf3GM/cYyMjcUazT/AAwRKl2YDSPYyCkjHWMjIyCAyMjIyMYyMjIyMYyMjIyMYyMjIyMYyMjIyMYyPGjIyMYzDGYYyMjGMwx60ZGRjGRjRkZGMeBMexkZG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70" name="AutoShape 6" descr="data:image/jpeg;base64,/9j/4AAQSkZJRgABAQAAAQABAAD/2wCEAAkGBhQSERUTExQVFRUVGBoZGRcYFhYXGBcaFxcaHRgXGhgYHCYeGxojGRoaIC8gJCcqLCwsFyAxNTAqNSYrLCkBCQoKDgwOGg8PGikcHCQsKSkqKSksLCwpKSkpKSksKSkpLCwpLCwsKSkpLCksLCwpKSksKSwsKSkpKSkpKSksKf/AABEIANgA6QMBIgACEQEDEQH/xAAbAAACAgMBAAAAAAAAAAAAAAAFBgQHAAIDAf/EAEIQAAECAwYDBgQDBgUEAwEAAAECEQADIQQFEjFBUQYiYRNxgZGh8DKxwdEjQuEHFDNSYvEVJHKColOSstJDY6MW/8QAGQEAAwEBAQAAAAAAAAAAAAAAAQIDAAQF/8QAKBEAAgICAgEEAgEFAAAAAAAAAAECEQMhEjFBEyIyUXGhBFKB0fDx/9oADAMBAAIRAxEAPwC7yuNDPEDbwtWBXQxwFthXINBft40mWtoHptkQ7ZacSkoGaiBA5VsNBA3wl2eJUi3BUVpxXeqbNPlh2KnSeu1N6dIMXBfOJqxPFk5xsacOLH4Kj2Bsq00jr+8RaxKJkeFUQzaI5m0wLNROM6OZtMQZloiNOtTQOQaDCLSI6hcL4twjrKvUb90bkag4VNEddvSICW29iKPACfffvaElloZQsdReaY6ot6TFem/GjrK4gpX2IRZguBYaJoOUbwn3ffXX1g9Zb2ChUxWM0xHGglGRqhYOUekxQU5zJrRH/fhEe3zCThTmX9BCJab9Ei1GVi+JOLDsRt0Y+kSllUZqP2OoWmyypU547QtXRfAUM4M/v4aKWhaJjx4VQLnXsBAS28Rtka7PCSyJBUWxtTMBNDG8LnDVv7QknWGJ4aMuSsDVATiAU97Qq2e8SlRSS40PT7iG6/kjC/SK+vBbLxb5gd2Y65HziOR0UgM8q0OM6xDROJnoTWpLZfyneBVjvTQnw67j3vHOVef+Yltm5DEs7pLV+XWElK4sKWxU/aReeO1JSMRwbgOGzc5kO56NBPhC3ktWFDjaepU5SlmoGzZEt3GgBSdYIcHXgGGWkJh1EpkWy5LLaqRKTaIXLHbnAqx+0ThaXpF+RKgqbSI4qtUDzadc944zLY3vOA5Gomrtw3aIdot9YHzpzE1Y+YiJabT9/HIj3+sCw0ETbqhvDruDHk23gl8gdNQevWA060MxJBGv1PfpGJUVsUknQ+/ekLKdBUTe1XkrFhqRkdj7z/tEO0Bsy/X389oly5eHPNGXUffONDJ8sx9C22hiDlbKJEOQrTUUPv20dEpw+dO7aPFIAoA3doNQ/ukbhGT5nyg2CiQiaUsUmh0Pr3GCFivYuQXf59e+BWDmYa5/eNkJ1JqC3eIKdGqxxs3EDAViSq/nFDCGZ5SWfP65eEdf31QdjTPq+sU9VicEM9nvIrnFiaIUeuYH1zip+NL3BtylgjlDOAzuWc6O3gYarnvgi0LOZ7FZAfZSS/384rfi2cTNWpwKhwNw2ehGoPmIld5CiVRZY/Ct8OM4apt8MKHviouF7eoMnfL33+6Q5InGhzOR99+kPKb6EUUFLZeilClBvA0rfXxJ/WNkHpQ9dR79Y5s2dRl+nveItvyNVDhwTMOIg5gkQ7QhcEH8QjY07mh9juw/EhPsFX/8HnFa3rPKSR4+/KLNv0fhmKpv5bP5H6eMJl7Ggam7FTQhQXhUsP8ACSBn+Z8vlR4i2i5ChSJwtFUnGE4SMYSz65FyHHzBifcinky8RYEEBLFiC+IkuycSmDhnplGvEM0pZKtUuMwsCmgIYlKmbInbXkcvBRIUOILF+8zZgcIKaEvQMA1NHoHLZnpAGyqVZjRQUPJiMxQloP31bsSFUOIUUoJbEADzM/KovzCmXWFNVswr1rrWuVNC+rvFMSdUNNrtj5cXFOJnp5+Yh4u+3BQ6/SKDst7mXNfIUPmP1iwrm4sTgAdtjtDSTj2KqfRYvaHPaOM2dpmfmNoWU8WpIfF0I2MaTOIUkOFd0S5u9D8RgtE0M70PmOsQZxCg4poRp3j3vASZxSlqkUzyzjyXfyahxQbxnJgqgpgDVqH3iXda8KsJNDk9KtUQsjiFJpQ9O+NRxIk0Jy9jq8Cw0Oi0hZpn60iIC4rRiz/TugHZ+KkA1P6xzm8RJBd+/Jv7wrYUg+tALt3H6HyjiUVbTyz6/WAw4gSSa6b+QaOaL+QaFQ7n9+EMtgD9lmMplA1p3EHNuv0iZapaVAtCn/8A1CU5nxiYeI0jmSQQdHy3hhWTrVNYUZx6iBlpXOBpKmk9EKf5ZQMvK+Q7JOozNMxDuFlRUpIIxEuoAl2JxBOIH82mWVKCA2YSLDaJ8m1S1qkzQkkpJwKSBjBA5iGA9vC/xhZllRKZa+ZX8pYB2DUyJZvSLEvO3c4IJISoHCMZYANiSDmGqwqMLZQqX9eC0JSgEKBS4LBiimE6u7Pvy9aiMvcmkHxQuXJeCpdFBQYsxBz8fHyMO133piI693vN4QlzAQSSXGfe2rCp+bx2uC8SVEE0c65RaUb2KnWi1xasQbUfX7xHnoYAtXPOvvKn2iBd6yU9W919tE9C0mmZGY1dmDeB91ibQUNHAv8AEd/bRYMV/wAAvirv5xYEduL4kJ9g2/P4Zip74Qcan2OWRHusWzff8IxVt4BlKB89Rse6JZux8YN4Ysi5kybL7U4EBOFNRRRU/wAO7DOJVu4dKSSTiA0OJWeHMb0HMK0Ee8EoUZ1pYZCXlo5Vl70g1aLMVLbHhIBZ/kQdOnfHDOVSOmK0Jtq4fxJOIgp0oC1aZAUeFQ3EHILFlHSnybwixr0CgheIYSBUDvzD6QmyZ7GtevjkYj6klpFeC8iwlCUzlAJBZRGEjMBRy6tD/wAPqkhTFAIWKHBiAOymFO8xX9p/jTP9av8AyMO/DjpZ1KAP8pbE7AHLY+nnf+SrSBioaHkEOlAdAf8AhHJ9RhrWPTbrMEkFIBJUcPZuzCtcOVR5wTutYUkpT2xfFVwCOnfoIG25KpU5VLQtuVgpJChR6DIgaauaRyQjQ0pX4IkhUgKDJoXZ5ZOxINNiK/rHRFnlu4QMjh/DAPkQ/gfrEGQlVEJVaCXBSsKTkWd65pFW6mCVtJUlPLOE0VJdLqqBiIH2rWMwEdNllAsUp5tcIDdMqg5jZ4m2aWhgFoQWyVgQ9dy3Nu+cdJt2GcgP24JIZSSgFLgYif6H0NaFoj2NCklSVhQIepIwq/qB3GUB2kFJMm24SSlCeySSfzJlggbFSgGGX1gWLVJXi/BUGHMOxIB7gzj3pBS8LrwJBdZfMJXhzDGj6CvrnA20kFZ5ZgoQo9oHzBBSX6eDeEa2akazrRLAfs3zH8E1A3YeviI1TMlgE9iWqG7E1AD5tQ7bxvZnRiSoLWkEhKhNo255tmp16Rum7lAcgXhLP+LSpDnNzl84dMFG93SJBIOFIKqcyEg10IbOCS7BLSMKpaWVkQgN0NBC+uSksClaSn/7A4q1av1if2K0hKB2iuYADtuYBnd3dnGXQw6YrSIt4WEAKBSgt/QC4po0E5UtakhaBRgwJUQyVfDQ6EAhquI52iYrAVKSpByzSt2q9DnXPRhtB24xis8rCHSQau/5jGTdiyimIl7SlrWVrL1c4cQzcBquCHLVyLZAQlX0sAhASQcRIdny9HI8Iui8buGoBZyAzCKwvuS9oVk5o+27RoZJKVyKKEWtCLNTmoCgz2f373l8OJeZ697bDcfeJ14pTgWnIJSSKCpY1Ma8JYXrv88vlHpLJyg2c04pS0PtiBSO4OPe1DEzE/MO5siA3yjyQgYN29v3x1lpzFav4kbdftRolYo2fs+U6jl9nEP8IP7PnxHv8Yfo68fxIS7IN8j8MxV1vAxnSuf07os++lfhkRVl6/Gojx18e79InmKYyRwEcFotJGQEv1Mz34wcvUS5mRGIVL0P9oWuC5rzLS+0vXQlcGLYsFbFwoUejnuaPMyP3M64LQOveYRKUlTEAFlMKvpFdoqpQD0f38jDve84pQpuZ9NKHbupCb+8IdRGZO2Y0IPnCrY70La1PPXtjV6qMOV2qBlpSrsxRXMsqoQCUs1GPM/3EJk3lmqp+dR8Hh0uZJ5QntAQ5GFKS7AnDUZ7d43MdeVdEIPsbuDBKLqPZO6vhnTFqUXALg0PQ1OUS7zs1knDtJakEp+LnUDypFCxcskPvEW4Jq5M7AVTMKklaR2SA4UKMc8QOmpg1bF0UQqfhDgtJQcROEPlUUJfqekczHTBlilWMykqCpauzFWUXCUEFxXRx59WjlJmWJc0rK0usFQXjUxrXWlU/wDGPbVPSh1pRMKWD8mYOnfoxjSROSo1QvCujhAYE6EbddKRCylBKyzLOlfZKUC+JQ5y6kuSrV6F6eUahFn7SYJS0qKgFKALjnBIOdHfTeOaF9iXUmYQMRHI+WhbU6bgPHadKxjFLBbVwz90ZvXRktnS1pTgwky6pIClIWpYVgUzt0p1rqYC3OZJmLE1MgllBJRLWCRXE+IVetBDBKtOJLJE0KALhOHY79fWINrIxklU4HQHs2z0Ye3MUtVYN2D7V+5qRiTLQoJKnHZqLEBL6bFPpGWW2WYJZSEkDJkkUQQNtCqnfHG3rWFYx+8hizAowrD5mtRQf90SBeJZ+yW4HwsK9wxd3mIDflDJa2RWs74kpTUYsQQQpnocn0HlGyTIICVBLJBV8CtydAz0J3jtarcoMOyWcv5WYjM1oe6NrNbSPyLIZ8hu1Q+0LyfkaiPZZkuaZgQQQCFKABCgVCh/qoPvDhcvJZkDQA9PzH6QnWopUs0Ms1Y0DkbEHLoYa7mcyJTF6F+tS0B5Eti8G3RpfCgxDsSP7xVl8hpi2FTRP1MWBfcypKsqlsstPe8Vtek1Xal9Xz66dKRk+TsdLiBbxDS168pHkKxvwnJGtD+uf0aI9tVyzHzwlulC8EOD8LB1Ad/WPRjrGc2WnIerGAA75DKvhn6RupYBcVGuld+943kyHSMvf0jOxzOn5tcgwp72jJkhy4BGZ6mHiEv9nyGSfH3XpDo0duL4kJ9gO/pzCK9vTNTf3fIw6cQzqtCTPNFPUE0+0QyuymNHPgRP41oDf9Ovf2n1EFJsr8QjyH0gdwM5nWhtpb5Ozr06QdXZQqYsr+HfWkedk+VHXHSAF7SD+7rGSgcSdx4+kJJkAlzRzkNCxfzzh34otQCFM1CPLpCctI5la0YfIjwceEL1oPYpzEPNV/qV8y8PV0lkJQSAoEFKgsIJ9c216QlqT+OWzxkjuKi8Pd1WSXNRUAEUCuzx4TiFXHhHZlfRGK7C1otBEuUsJdcuaA5nuc2rT81QR0iXb50xRCuzmgULduzksWZ2pXyo70HWcOqYtRTyrTjAs5JdKqtXUNzVzJ7jKLfMSkhYC0KYgCSpNCz5vWuX2jkmURAT2hQpCpasCXqmbVSckncuM9mjVMhZQMEpZWA+Ezyxqzg9yRn9462tCl4FSp9DVjJUSApfKkt8NKEnvLRoL4JFZhSoEhR7FWYq42LDKrtTOJUUs9tVnmJRgEtamOZnmm4r1cNE64nloc4ncAgzCt6PrqKjqBA20W6YJgHbAiYKHsVMvMgf0kUDHNs9pF22zEuisXIklOAoqKEurfaMbsMLt0vtMONDqahXgUzgZPvTygVbZqVKAQiVixKH8UmrlnpRTu43JiTeN3dqcctSgQAzSkqaocOrx7oHSbFMzUZhwqc/5eWkln2+YhvFA8mouxQWAZSVJox7ZVXz7s1d9I8n3UoljLSAMvxFZ/CG/wBrv3dYn2eXMUClUyYVOkh5KEkDUUNSfpEyyWVRKEmZNORLyEkKc6k/DSjjSBGm6C9IG/uBljmloU4AIM1QDn4qgOwYVasazrnWktLlpKQS2Kap8NGL1Og8s4JzZKlhsU9JAIrIS5wh8W1dN452uyrSE4ZswcpDGQGdnd/ymooaUaHa+xVIDGwlJVyBNByhRVkBqe8w98OS0mxyj8JINP8AcRCNhmdoQVTFjCkjHLEtnHNlmXqdnaLB4dQkWSS+dev5jE1G27Nkl0AOJEoSps2Z3y8PekVTxJPCpi1pcUYaat6/WLV4skhSlJSQ586ZxVHFmFKwkaMCrfdgPnFMa9yMmAZyPwlkH8p8v1PoIncJ5J9hvesD5855a9sNPp6QU4PRQPUEt1Dx374O/sjk+Q/2SifTz+hiTKtRSXIBGRyHi0aWdICa1P0jRcsN3Ze2hBR74FSMJbI1A2cw2ws8ESmlQzR6GPUTll2JXFiScjX28KMzIjL6feGzilyDk4MKyiNvbxyZds6IdEz9nkk9ralDMCV4A9pXyjrf94lMw/0lj9/rHT9mUx5trfaWPIrj3jC7hjxJpiBChof5SfGkc01TKRd6FC/1YsnGKvR9RX3lAaWQ1R0O5rQwavogSqu5o3zbqM4Apm0677kM48iD5xN7KVQDQoi0khg0w57YjSHi6pjEpT2hTmcKqBiHJD7HwwmEYr/zCyz866f7iYbpC0pDko5k0Cu0qk5g4atFsvhCY12MNhWcTkrSVhuYjN3Bp/29wg5Y5SmS81eAqrzauSxpQPSEmyhKlIAMgB8JrOoSvEB1pWup2jqJiUKIJkHnJU5nuDQJWwrVNPCOZorQxWqw9msiXNWUuH5g4LgkEtUE5953iJaJLKIK5jOCSFBw4YHYpOxpUxqu7pOEj/LahYecQkpyA1DAh/bi7RZ0JWQpVmBASHecHAKQp92VhFOkTodMniVhOEzFHLNXxBNfBXX2ZdnsQQrEiYtQIoFqxE9CdT94W7YENhAsoIWxGKfmlgADmCFE5fzd8ELgEpQISqVjIGLBjy0cKy79Yzi0r2bsJrnjtBiCgSKLTMCQS/wkOz5V6+ZGSlOJKytSVbGZjq9OmdIBWmd2ZUleAksaoK6BviYbinhHPGkrQpK5RqAUmTMooLLgHT71gpaEfYatNmTiqtRIVmJp00Z+uXd0gnYBKCR+KSkMQ8wvSub1/SEy1rQSAgSQpKubFZ1mqiwIYbMCX0iUhYCMI7B64gJKyAsEgUIqACNd9ICSjsdpyVDbPmSwyhMUenaHXx8ojzbXKUgoKyAWHxkmmQJfM67wuzrYgkoUJBJwuOwmOAVB6b42rpnVohqnJLJSbO2I5yJjGoA7iMn17oa34MoIKomJluhyoAUJWVt1c1Dw7XTNBkS1CqQC1BUlR+sV/c2A42wlZAxMgodxy0UNtodbsmKEhCEp0L+JNBE+TtgnFIWeIbSy5i1ZqfJqJGneYrW/HmkqZmprlFj8WJZRBoHoO7VukVxxAsgpScq01PXzimJvmCtAJTGUv/SfHQQd4JlFvefWA02y/grL1Ylughm4MPKPDyjvck4v8kZ/IcrOWq1dRt/f3lHadLBAIyJpuK+lftrG0tiNjvvGWNDqY6mvh0ia7AWBwkhpUHoF3BKwyhBSPTj0cb7EnixLPC9KsPLiOecM/GcuhLd8Lk61slIHSOWfyLRftN+D7QJU20KIphQO6qomXxZVTFdpLViQaEdHGXWBPDtoxrtAy+AHxKmgzczJWpL0LN78I4sj91HRCPttCfxPZgkJGRz1oWz+kLKbPkUkAjTqlnHveLD4xsZUPh+GoO/T30hHu0nESGI/NiAcF6jziV7KeBe7B7Qsih7RVP8AcYdLFLP4YClpwpIxJSDkaO4JenrCVO5bSogmk0n/AJmHCeUmXKUGSzgEzCgqYvUa0Yu3SL5vH4ExjDZJ4TMLpWQcQJw5gB0ltz9REeTbCCxlzSylD4ctU+DU8YGGyrmAzAjlSXSRPICuYAvVgcJB6YTEyRbZ6VLHZJLEEc7PhIw+hVXoI5WteCtWxisl48iWlzANeXVh57d4iNa7UFLWgS150dDeR1AHzjdM+eQCmQhyAW7Wjfm000jhajOWoDAkbKxsQx5fMPHO3TplEr2R/wB6JDYF0r8Oddj3ZRzKRspJppykaNrT01jeZOtDlpKQpL//ACAYgCzimubRtYpqlBXaSwg5ABQU+5YQ1UAiWuQVVxzMs0KG/m46xNkrJFUqJbMNVjl3kfPSBdssiDMGMoRShWoh6/00IzzrHki7VKTjCZMwA8pTOmhgVKcuzHurrDpWDoKC3KTRKFqBO6aMdXLh/tEs2xdcUpdNaNpkQaZ60pA4ieMRQmURkHUp86hQCXFK0eo6xMTeNpVLSBLkOSHZa2DvioUfpGcbCnR3Rb1qfFLWEg4cfK/+oMXI9axrZ7USQSlbU0Sx76sI1w2hCnEuXhJ5gVq3oRy/yt4vHIGfjpKlJxUIMxbF9fh74DQLsKmzJxK5FJHVikuMwxgnYppRLBDAsQn1c+cLsmfPAIWEUcJKFFSSNiSBhMHbvSo2dOItQudhi9YaTpaQj29iPxFNKlkAEmtXzOvnqdusIN6yiqaSTXJvDLuh/wCIZ4CyWYPyppWuuw16vCTfKMSnS6ir2wG0PhdSGYPnn8Ca+ZSflTwg1wKugfLSAk+WexmOa4T8soLcFzaADX0Mdi+L/JGe2WRMSwDd8d7rlYpgPvviN+QDP3p1gtw9Kcg9a/QwsVcib0h5u9DIESI0khkiOkequjkYu8UodPfFeWgq5k54cs/eUWRxVL/Df31iu0zHUqnxp9U0PyjnyrZWD0cuDlEzbVsUys93W8MFgV+MDu4y12hf4Lmsu0JOhSH0rjI9Hg3MmKQsKGefpHjfyJOOU9HFFPGEr9WnCN6xXpsSislAoaUp3GGjie3pXKSp2rpnmGMLKLxKSpI2r1GX1h5NNElaEi2J/GmHaYv/AMzDZIOFKUmoHMkdl2mufR39IW8H+ZmAmvarG/5y3rDdJnc0twoggPhUkOPhOfUJ/wC6LZ/AMeiWubMlJ7ML5VjFhTILJBIOQNSzhjm8cbHaZgBeYssWcyFAsGo3UanrHeQTidRnHDiKXWipaqR0ekbgKCllKZyquHWg4gWBOfTpmY5X1/wrHsnWefMSEc6ySHB7FWRYV23Y7xrOvCYFJeYrCM/8ue58WQIVVuvjG1hvMoYCXMW7Gq5dAoDcjJ2p4RMM1RCx2Kmo3MivUV6xCnfRbSI1smTFISRNLkFQP7uahh5F3LHfo8crHOxFQWo4gzYkYA7CoL1cufFokWS2kslUtSaNVSDUDodcolyOclC0crPidJc6gMX84zbTpipKrA16TlBTELLAUSkKateuT+eUcZEpbMFzTmQcEtwH+EEUJqzHaJN5yCCKu3wgzcOhPm9H6mBiUZ/FqR+M2LMPQtR/BoqmLRME2YAXVPPN/wBNAVmQzNTTL+UbxNl3gyxzTnwjmEtAYEihDZ02LYhAeVNUhxgKjUj8eqgTnV2y/WJabZyshONyMSzOSFBwGcVfVu6HptisIWi8ZgU4XPUjC7dkhq9RqGy6x5PvLEA0yc5QTSUhw4oFAihB+sRbPe83C2BCahIHapZT6u28cRaFPzS0od6dqgh2GuzuHB0ygu2toTRMsUlYWpQUvCcsQAagcDDRQcGu7w4XfZgmzJJrn8ztCCq9CkqllPZszELCkqf+Zqp9XeHjh2zTJtllgnCGNR0UchkHGsZoV/fgTb7lAqOFOJbtWgH0ELFtu4h6nEzlX0/SHbiqwYJnIQz7Fw5r4NCffl4JSSBUtl03hYqmUu+gDeEhAs8wgknAo1zy9IkcEp5Q2cRLfbfwJoSkl0Fz0jvwWpmjrhfpu/snNbH+Wst70hr4alOQ8LcmWClKk65/eHPh2UKNFcK9xLI/aM6Y9jwR7HpnGC+IEPKMVlbpYRUE5uOj5+vzi2bbJxIIitL+utUsqUpJ6dH/AFiGVFIAXhZOKbaTuJWvVbQYkz1A8/MA4r79IF8PgCWopwhS1sokF8P5QNCzq1GngSnWlKRjCHcjU4iBUqIALiopQjxjzcsOTOuM+OgXfszs0Fhyqy/pMKVjtKn5yCcWb0YhvnDBbbY6GXiUFJJCiQwYl3pkKQm2q8mV+E7O4cJq78prpSvXxicMcnaY8px7VnmDFaljeYtu8KJb3vDFarOpYDS0LCQ4Kg7BRq1R7aEK3XnMQoEKZeIqehJV/NtuYJ3XfltWAEzGFW5EdX/LHXkwydSTRGM0tDpYbtmKUtBlScFCjEHYqI/q1FaagQTsVmAbFIR2iRhGEhgC7gAnKg8oS/8AG7wSGE7IAD8OXlp+WNkXrb5iipU6qdcCA/8Ax7455YpNdr9lPUSY5SrBLSonsEmo/ly/Lrow8omypEtgDISGL/l0y10hDkW+3tSb0+BH/rHZN6W9v43/AOcv/wBY53gn/Uv2dHqxfgarXZkKXzSEl3Y8p7x36xtYrUUKOFHZkUflqHLAscoVJtstqk/xcsuRD+eGIk22234u1r/oR68sMsL+1+/8C+oh1vOTMmqStAlFqKCw5FS7bQGtV22gkpSJAA+AMGAfuzy6awJkXlbiXE1joezl+XwxwmWy3Z9q3+xFO7liscTXlf7/AGEc0NN3yFhu0lS3CcJLtTYctE9PWDC7plAFfYoBJq1HI/M2HOK8Te14B0mZnvLl/PDE6RabcUt2xppgQabZQ3pP7X7Ec0MvZgUEmWzgs4ZxqDg5TWJlmKMDKkyyWYBRDs7s+GtawiTbVbX/AIv/AAQH6fDHSVbLYc5pplyIceDQnpS+1+xucRvXJGIuhKWGhcEVYOwKflFg3HakiwoYs4ORy5jq8Upc95Wo2uSmavEgr5hgRWhbIAs7ONhFhyJ5bCC4JOQ5UpyYIGpzzyeCsUk9tE5yTS0QuJ7cADhqSaqene/2ivLyS+Iqdz+Z+XuAFTDtes/tV4SlLsooTXmDhmc1p5MaUhUv+9U6JYsSA4ZikCtGZi+jEGNGHu0Nz0Lc+aVSlUWRhNSMIFPIwU4PqA0Cp81WE1OGoYkmjnOjH1glwcks+3mO6OmaqGvsWMrZal2F0iusPFwoyiv7snsQdNfvFi3ItwIb+P2Ty9BmMjIyPQOUyAPF05KJBJAJ6wdMJfHF4MUozenjt5e6wk3SGirYiXbaEIQpS1IDqIAUvCzlyogVPTZto8vfiezkJwzklZUThxswDskaFRS6c2cD+Zxzm2BKnlli9UlmB6dDAi6OG0/4hZ0LHKJqVaCiOZn3pHnuNO2dC2aXuiZKlkTUiWhf8wKOZndIU2EnIgDdszCPOtT1SQ4qwOezV65RZ37Z5/IJYAKS58QXffSoO5hE4aukLUKPSHxNKPJmkgfZ7EZqsSgWHQj5w83DdGFGVQQeuxjtYrkYO2ZL94g7KsfZqDbQs5tmiiOu70sabj6j6R3s9gTQ4RVj36GOiRU5b/SO6KfT6xMYhzbAEO2R+4jpLsiaUguLIDU7fOIBlBKlAQGvI0X4NTdqWcAaxwnXYkdxr3ROlTo3tOUKkMwXJu5ORz0jou7QRTTP39Y27Vi3kYkWeYCrY+hhxSDLsSXYig8x76RI/wAPCXZin5dO6O82UyukeBbZCmog3QKIK7uSe87ikeG7xqGI1aC3YhSaRznycjX5xmjAKfYQJiSSwBqa5EEEeIp9YlT+K7LLJC1AAPRCFvQDDXMkFji6HpEq0yQoM2eX6GBFr4aCwfrASM6BUm8Ba53YyCDMOJSRhNGUrmxEcuFNXeoVvAHi1C5M1pwZagSXAzoHDUyaj6RYf7POH0SrVNmKDlMrCmjkFahUeCT5wjftNmmdaiHCgksCC+egO1PSKQrmvoV9OhTllS+QHFXMDN3zJrnDxwVYykgH1iHcN0BkKYDenl4GG+w2AJUFAMX+f1g5J8teDR0EVowGmR9IcuEbxcAQnzFAlwYKcOWjBMwvl7yhcb4yBLaLMjI5yFukGOkemcppMWwJ2isuIJgmrmYsvy9DofOLFvL+GYrO81tMw1ZVPnSI5eh4dg2zS8SVOaCp3B3fvja5S9ukvurq/wCGp8+hjnLlMSUmtcvtGkiaE2mTmkOzjPmBHjnQa5Ryy6LRFv8Aabaiq0LxENgNQBWjAFhn70gdwdOwoyLg+hj3jOW01QzLdclPkf5au2mUdeErMRXpCcksZVxbHWSxSd3fupEkjE2hwn0pEexSCGdmybfb1ESUIZ9cKifA5wopoJeKo7jvGyHceJ8Dn3xrZFM41LN5xIlSFEijYdYwSbZbRy1qzjyMRjZCpatA8TbHdCnru/nnDFZrnYO0VWNyRPlQlrsBCj1jxbgCmlYcJ11tpAi23ZQsNYDx0Mp2AlWTGjEnMGrxomUGD567vE6UMAIbP1iMupfz+8TaCjFLJDPUZHfv6xwRMJpkYkTQAW095RoZdfkYATpLtKgK1EepmvqwjoiyqUl/7+McDIIfEG+hz8oNM1mYnLN3/ePU4sBaoDtuRGicn0GrZxKkrBTUVB8KxkhWzzhq2Jw2hQLMlFciC6mfx6xUHFU4qmrJUSe08KA56v77rMl2Vp05JFJksEHOqVZEaghVYrC/wceT83iQDvrnm0Pj+Y1e0Y+GJuJI33NcsxTUQ3SwwbUfI6+Bhd4RsoajaEDv1hol5kEM/vw+8TYpwUo7f3rl1zprpHayz8K0nr799Y5idoQ/6RpLmYVb5NT5jNxBRi1bhtQVLDF4KQq8KT9IaY9KDtHK1sjXgl0GKz4iGFYPX2fKLOtiXQYRr/udS6u1a0ceUaSsKF2wq/EOT5EH0I6feB952RRUSh3B00YuIY7Dw+UsScShR2zGmcFk3SMWWkczgWUkVVelzTZylEpIS7jmd6ZecFLiucoGXz8osKbcg0Ebf4OE1ahibxaGUxfNmOF+6N12cjCRVJ01rnB82D38o9s90k+caOI0pi5ZLpVjBrQ/29fnDZZLkeCNjuUawXlygBHTDEkRlMh2W7QnOJwTHsZFkqJnOZIB0iDabtcUglGNGaTCmJVtuqsC5tz1iwZ9kChEcXWNY55YrKLIV7NuxScxQ+kRZcoqVgP9v0MWRNuVJED7Nw60wlok8DvQ/qEe7LqcORXfeNrfcXT3pDLIs4SGEbqQ+cdPpqqJc3ZXarsqQR4bRobCQGaHe1XUDUZxDVdWjUiTxDcxHtl1KU7ioqOvfCgngdSilUyqhnhdv+XusXN/hmnlHNFyB8oHpeQ8yvbFw8ZTFAy0aJFolKBxYSD7cdYsJN2AaRi7mB0hHhYyyIrhSQpwNahq13j2zSSWJGXuvvKHebwpqnOOY4eKX5c86QFikjOaPOH0YT5Q1Y4E3ZYcJHSkGmjrgqRFmEQMnWDEcqRkZDinibr9I7/uEZGQKQbPf3GM/cYyMjcUazT/AAwRKl2YDSPYyCkjHWMjIyCAyMjIyMYyMjIyMYyMjIyMYyMjIyMYyMjIyMYyPGjIyMYzDGYYyMjGMwx60ZGRjGRjRkZGMeBMexkZG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Picture 2" descr="http://3.bp.blogspot.com/-mYB6J8w0XPk/TxYbg81WDII/AAAAAAAAAJo/xAsHzgCj1cI/s1600/DEUS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357158" y="500042"/>
            <a:ext cx="4572032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800" b="1" u="sng" dirty="0" smtClean="0">
              <a:solidFill>
                <a:srgbClr val="FF0000"/>
              </a:solidFill>
            </a:endParaRPr>
          </a:p>
          <a:p>
            <a:r>
              <a:rPr lang="pt-BR" sz="5500" b="1" u="sng" dirty="0" smtClean="0">
                <a:solidFill>
                  <a:srgbClr val="FFFF00"/>
                </a:solidFill>
              </a:rPr>
              <a:t>QUEM IRA CUMPRIR MATEUS 24:14</a:t>
            </a:r>
            <a:endParaRPr lang="pt-BR" sz="5500" dirty="0">
              <a:solidFill>
                <a:srgbClr val="FFFF00"/>
              </a:solidFill>
            </a:endParaRPr>
          </a:p>
        </p:txBody>
      </p:sp>
      <p:pic>
        <p:nvPicPr>
          <p:cNvPr id="8" name="Imagem 7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143248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endParaRPr lang="pt-BR" dirty="0"/>
          </a:p>
        </p:txBody>
      </p:sp>
      <p:pic>
        <p:nvPicPr>
          <p:cNvPr id="4" name="Imagem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4286248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3600" dirty="0" smtClean="0">
                <a:solidFill>
                  <a:schemeClr val="bg1"/>
                </a:solidFill>
              </a:rPr>
              <a:t>FOLHETO DO DIA 28 DE JANEIRO DE 2012, DISTRIBUIDO EM UM SÁBADO.</a:t>
            </a:r>
          </a:p>
          <a:p>
            <a:pPr algn="ctr"/>
            <a:r>
              <a:rPr lang="pt-BR" sz="3600" dirty="0" smtClean="0">
                <a:solidFill>
                  <a:schemeClr val="bg1"/>
                </a:solidFill>
              </a:rPr>
              <a:t>  NO PRÓXIMO SLIDE SERÁ COLOCADO O PENSAMENTO DO PASTOR ARTUR ELIAS MARSKI   SOBRE MATEUS 24:14. </a:t>
            </a:r>
          </a:p>
          <a:p>
            <a:pPr algn="ctr"/>
            <a:endParaRPr lang="pt-BR" sz="2800" dirty="0" smtClean="0">
              <a:solidFill>
                <a:schemeClr val="bg1"/>
              </a:solidFill>
            </a:endParaRPr>
          </a:p>
          <a:p>
            <a:pPr algn="ctr"/>
            <a:endParaRPr lang="pt-BR" sz="2800" dirty="0" smtClean="0">
              <a:solidFill>
                <a:schemeClr val="bg1"/>
              </a:solidFill>
            </a:endParaRPr>
          </a:p>
          <a:p>
            <a:pPr algn="ctr"/>
            <a:endParaRPr lang="pt-BR" sz="2800" dirty="0" smtClean="0">
              <a:solidFill>
                <a:schemeClr val="bg1"/>
              </a:solidFill>
            </a:endParaRPr>
          </a:p>
          <a:p>
            <a:pPr algn="ctr"/>
            <a:endParaRPr lang="pt-BR" sz="2800" dirty="0" smtClean="0">
              <a:solidFill>
                <a:schemeClr val="bg1"/>
              </a:solidFill>
            </a:endParaRPr>
          </a:p>
          <a:p>
            <a:pPr algn="ctr"/>
            <a:endParaRPr lang="pt-BR" sz="2800" dirty="0" smtClean="0">
              <a:solidFill>
                <a:schemeClr val="bg1"/>
              </a:solidFill>
            </a:endParaRPr>
          </a:p>
          <a:p>
            <a:pPr algn="ctr"/>
            <a:endParaRPr lang="pt-BR" sz="2800" dirty="0" smtClean="0">
              <a:solidFill>
                <a:schemeClr val="bg1"/>
              </a:solidFill>
            </a:endParaRPr>
          </a:p>
        </p:txBody>
      </p:sp>
      <p:pic>
        <p:nvPicPr>
          <p:cNvPr id="7" name="Espaço Reservado para Conteúdo 4" descr="Imagem 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6248" y="0"/>
            <a:ext cx="4857752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endParaRPr lang="pt-BR" dirty="0"/>
          </a:p>
        </p:txBody>
      </p:sp>
      <p:pic>
        <p:nvPicPr>
          <p:cNvPr id="4" name="Imagem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4214810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700" dirty="0" smtClean="0">
              <a:solidFill>
                <a:schemeClr val="bg1"/>
              </a:solidFill>
            </a:endParaRPr>
          </a:p>
          <a:p>
            <a:pPr algn="ctr"/>
            <a:r>
              <a:rPr lang="pt-BR" sz="1700" dirty="0" smtClean="0">
                <a:solidFill>
                  <a:schemeClr val="bg1"/>
                </a:solidFill>
              </a:rPr>
              <a:t>CITAÇÃO  DO PASTOR ARTUR ELIAS MARSKI NO TITULO “QUERO SABER...”: </a:t>
            </a:r>
            <a:r>
              <a:rPr lang="pt-BR" sz="1700" dirty="0" smtClean="0">
                <a:solidFill>
                  <a:srgbClr val="FF0000"/>
                </a:solidFill>
              </a:rPr>
              <a:t>NÓS ADVENTISTAS</a:t>
            </a:r>
            <a:r>
              <a:rPr lang="pt-BR" sz="1700" dirty="0" smtClean="0">
                <a:solidFill>
                  <a:schemeClr val="bg1"/>
                </a:solidFill>
              </a:rPr>
              <a:t>  </a:t>
            </a:r>
            <a:r>
              <a:rPr lang="pt-BR" sz="1700" dirty="0" smtClean="0">
                <a:solidFill>
                  <a:srgbClr val="FF0000"/>
                </a:solidFill>
              </a:rPr>
              <a:t>TEMOS UMA MISSÃO ESPECIAL: “E SERÁ PREGADO ESTE EVANGELHO DO REINO POR TODO MUNDO, PARA TESTEMUNHO A TODAS AS NAÇÕES. ENTÃO, VIRÁ O FIM” MT 24:14. O QUESTIONAMENTO DE ALGUNS E SE ESTA MISSÃO SERÁ CUMPRIDA SOMENTE POR NOSSA IGREJA, OU TAMBEM POR OUTRAS DENOMINAÇÕES CRISTÃS. O TEÓLOGO GEORGE KNIGHT RESPONDE: “TODAS AS IGREJA IRÃO CUMPRIR MATEUS 24:14. ENTRETANTO, OS ADVENTISTAS TÊM ENFATIZADO MAIS APOCALIPSE 14 E AS TRÊS MENSAGENS ANGÉLICAS, COMO ALGO QUE TEM DE SER CUMPRIDO PELA IGREJA ADVENTISTA. NÃO CREIO QUE AMBAS AS COISAS SEJAM A MESMA, MAS ACREDITO QUE DEUS COMISSIONOU A IGREJA ADVENTISTA A CUMPRIR A MISSÃO DAS TRÊS MENSAGENS ANGÉLICAS DE APOCALIPSE 14 A TODO O MUNDO</a:t>
            </a:r>
            <a:r>
              <a:rPr lang="pt-BR" dirty="0" smtClean="0">
                <a:solidFill>
                  <a:srgbClr val="FF0000"/>
                </a:solidFill>
              </a:rPr>
              <a:t>” ...</a:t>
            </a:r>
          </a:p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9" name="Espaço Reservado para Conteúdo 3" descr="Imag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0"/>
            <a:ext cx="49291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endParaRPr lang="pt-BR" dirty="0"/>
          </a:p>
        </p:txBody>
      </p:sp>
      <p:pic>
        <p:nvPicPr>
          <p:cNvPr id="4" name="Imagem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m 6" descr="Imag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AQUI ESTÁ O TAMANHO AMPLIADO DO FOLHETO, ISTO É ECUMENISMO DECLARADO!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endParaRPr lang="pt-BR" dirty="0"/>
          </a:p>
        </p:txBody>
      </p:sp>
      <p:pic>
        <p:nvPicPr>
          <p:cNvPr id="4" name="Imagem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4500562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 smtClean="0">
              <a:solidFill>
                <a:schemeClr val="bg1"/>
              </a:solidFill>
            </a:endParaRPr>
          </a:p>
          <a:p>
            <a:pPr algn="ctr"/>
            <a:r>
              <a:rPr lang="pt-BR" sz="2900" dirty="0" smtClean="0">
                <a:solidFill>
                  <a:schemeClr val="bg1"/>
                </a:solidFill>
              </a:rPr>
              <a:t>TALVEZ O PASTOR ARTUR ELIAS MARSKI NÃO SAIBA É QUE MATEUS  24:14 TEM LIGAÇÃO COMPLETA  E TOTAL DENTRO DA PROFECIA BÍBLICA COM APOCALIPSE 14, OU ELE NUNCA LEU OS LIVROS DO ESPÍRITO DE PROFECIA CITADOS ABAIXO SOBRE ESTE ASSUNTO , E QUEM SÃO OS REMANESCENTES, E AS IGREJAS DA MODERNA BABILÔNIA!</a:t>
            </a:r>
          </a:p>
          <a:p>
            <a:pPr algn="ctr"/>
            <a:endParaRPr lang="pt-BR" sz="2800" dirty="0" smtClean="0">
              <a:solidFill>
                <a:schemeClr val="bg1"/>
              </a:solidFill>
            </a:endParaRPr>
          </a:p>
          <a:p>
            <a:pPr algn="ctr"/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10" name="Imagem 9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0"/>
            <a:ext cx="4500562" cy="68580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143504" y="28572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IGREJA DE BOTAFOGO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endParaRPr lang="pt-BR" dirty="0"/>
          </a:p>
        </p:txBody>
      </p:sp>
      <p:pic>
        <p:nvPicPr>
          <p:cNvPr id="4" name="Imagem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4500562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E </a:t>
            </a:r>
            <a:r>
              <a:rPr lang="pt-BR" dirty="0" smtClean="0">
                <a:solidFill>
                  <a:schemeClr val="bg1"/>
                </a:solidFill>
              </a:rPr>
              <a:t>este evangelho do reino será pregado no mundo inteiro, em testemunho a todas as nações, e então virá o fim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  <a:r>
              <a:rPr lang="pt-BR" dirty="0" smtClean="0">
                <a:solidFill>
                  <a:srgbClr val="FF0000"/>
                </a:solidFill>
              </a:rPr>
              <a:t>Mateus 24:14</a:t>
            </a:r>
            <a:endParaRPr lang="pt-BR" dirty="0" smtClean="0">
              <a:solidFill>
                <a:schemeClr val="bg1"/>
              </a:solidFill>
            </a:endParaRPr>
          </a:p>
          <a:p>
            <a:pPr algn="ctr"/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E vi outro anjo voar pelo meio do céu, e tinha o  evangelho eterno para o proclamar aos que habitam sobre a terra , e a toda nação, e tribo, e língua, e povo, 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dizendo com grande voz: Temei a Deus, e dai-lhe glória; porque é vinda  a hora do seu juízo. E adorai aquele que fez o céu, e a terra, e o mar, e as fontes das águas.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E outro anjo seguiu, dizendo: Caiu, caiu a grande Babilônia, aquela grande cidade, que a todas as nações deu a beber do vinho da ira da sua prostituição.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 Seguiu-os o terceiro anjo, dizendo com grande voz: Se alguém adorar a besta, e a sua imagem, e receber o sinal na sua testa, ou na mão, também este beberá do vinho da ira de Deus, que se deitou, não  misturado, no cálice da sua ira; e será atormentado com fogo e enxofre diante dos santos anjos e diante do Cordeiro. </a:t>
            </a:r>
            <a:r>
              <a:rPr lang="pt-BR" b="1" dirty="0" smtClean="0">
                <a:solidFill>
                  <a:srgbClr val="FF0000"/>
                </a:solidFill>
              </a:rPr>
              <a:t>A</a:t>
            </a:r>
            <a:r>
              <a:rPr lang="pt-BR" b="1" dirty="0" smtClean="0">
                <a:solidFill>
                  <a:srgbClr val="FF0000"/>
                </a:solidFill>
              </a:rPr>
              <a:t>pocalipse 14 : 6 a 10</a:t>
            </a:r>
            <a:endParaRPr lang="pt-BR" b="1" dirty="0" smtClean="0">
              <a:solidFill>
                <a:srgbClr val="FF0000"/>
              </a:solidFill>
            </a:endParaRPr>
          </a:p>
          <a:p>
            <a:pPr algn="ctr"/>
            <a:endParaRPr lang="pt-BR" sz="1200" dirty="0" smtClean="0">
              <a:solidFill>
                <a:schemeClr val="bg1"/>
              </a:solidFill>
            </a:endParaRPr>
          </a:p>
          <a:p>
            <a:pPr algn="ctr"/>
            <a:endParaRPr lang="pt-BR" sz="1200" dirty="0" smtClean="0">
              <a:solidFill>
                <a:schemeClr val="bg1"/>
              </a:solidFill>
            </a:endParaRPr>
          </a:p>
          <a:p>
            <a:pPr algn="ctr"/>
            <a:endParaRPr lang="pt-BR" sz="2800" dirty="0" smtClean="0">
              <a:solidFill>
                <a:schemeClr val="bg1"/>
              </a:solidFill>
            </a:endParaRPr>
          </a:p>
          <a:p>
            <a:pPr algn="ctr"/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9" name="Espaço Reservado para Conteúdo 3" descr="Imag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</p:spPr>
      </p:pic>
      <p:pic>
        <p:nvPicPr>
          <p:cNvPr id="8" name="Imagem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57166"/>
            <a:ext cx="4000528" cy="42862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786314" y="357166"/>
            <a:ext cx="40005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b="1" dirty="0" smtClean="0">
                <a:solidFill>
                  <a:schemeClr val="bg1"/>
                </a:solidFill>
              </a:rPr>
              <a:t> MATEUS 24:14 E APOCALIPSE 14 : 6 A 10</a:t>
            </a:r>
            <a:endParaRPr lang="pt-BR" sz="1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endParaRPr lang="pt-BR" dirty="0"/>
          </a:p>
        </p:txBody>
      </p:sp>
      <p:pic>
        <p:nvPicPr>
          <p:cNvPr id="4" name="Imagem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4643438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 smtClean="0">
              <a:solidFill>
                <a:schemeClr val="bg1"/>
              </a:solidFill>
            </a:endParaRPr>
          </a:p>
          <a:p>
            <a:pPr algn="ctr"/>
            <a:r>
              <a:rPr lang="pt-BR" sz="3000" dirty="0" smtClean="0">
                <a:solidFill>
                  <a:schemeClr val="bg1"/>
                </a:solidFill>
              </a:rPr>
              <a:t>E O QUE MAIS ME ASSUSTA SÃO AS LEMBRANÇAS DADAS NO MESMO CULTO PELA LIDERANÇA. VEJAM AO LADO A FOTO. </a:t>
            </a:r>
          </a:p>
          <a:p>
            <a:pPr algn="ctr"/>
            <a:r>
              <a:rPr lang="pt-BR" sz="3000" dirty="0" smtClean="0">
                <a:solidFill>
                  <a:schemeClr val="bg1"/>
                </a:solidFill>
              </a:rPr>
              <a:t>UM CRUCIFIXO CATÓLICO E ACIMA UMA CRUZ NA IGREJA. </a:t>
            </a:r>
          </a:p>
          <a:p>
            <a:pPr algn="ctr"/>
            <a:r>
              <a:rPr lang="pt-BR" sz="3000" dirty="0" smtClean="0">
                <a:solidFill>
                  <a:schemeClr val="bg1"/>
                </a:solidFill>
              </a:rPr>
              <a:t>TALVEZ ELES NÃO SAIBAM TAMBÉM QUE A CRUZ É O PRINCIPAL SÍMBOLO CATÓLICO, O QUAL NO LIVRO O GRANDE CONFLITO É CONDENADO.</a:t>
            </a:r>
          </a:p>
          <a:p>
            <a:pPr algn="ctr"/>
            <a:endParaRPr lang="pt-BR" sz="2800" dirty="0" smtClean="0">
              <a:solidFill>
                <a:schemeClr val="bg1"/>
              </a:solidFill>
            </a:endParaRPr>
          </a:p>
          <a:p>
            <a:pPr algn="ctr"/>
            <a:endParaRPr lang="pt-BR" sz="2800" dirty="0" smtClean="0">
              <a:solidFill>
                <a:schemeClr val="bg1"/>
              </a:solidFill>
            </a:endParaRPr>
          </a:p>
          <a:p>
            <a:pPr algn="ctr"/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8" name="Imagem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57166"/>
            <a:ext cx="4000528" cy="428628"/>
          </a:xfrm>
          <a:prstGeom prst="rect">
            <a:avLst/>
          </a:prstGeom>
        </p:spPr>
      </p:pic>
      <p:pic>
        <p:nvPicPr>
          <p:cNvPr id="10" name="Espaço Reservado para Conteúdo 3" descr="Imagem 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00562" y="3429000"/>
            <a:ext cx="4643438" cy="3429000"/>
          </a:xfrm>
        </p:spPr>
      </p:pic>
      <p:pic>
        <p:nvPicPr>
          <p:cNvPr id="7" name="Imagem 6" descr="Foto03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0"/>
            <a:ext cx="4643438" cy="3429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786282" y="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CRUCIFIXO ACIMA DO TANQUE BATISMAL NA IGREJA DE BOTAFOGO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786314" y="357187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LENBRANÇA DADA NA IGREJA DE BOTAFOGO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endParaRPr lang="pt-BR" dirty="0"/>
          </a:p>
        </p:txBody>
      </p:sp>
      <p:pic>
        <p:nvPicPr>
          <p:cNvPr id="4" name="Imagem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4643438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 smtClean="0">
              <a:solidFill>
                <a:schemeClr val="bg1"/>
              </a:solidFill>
            </a:endParaRPr>
          </a:p>
          <a:p>
            <a:pPr algn="ctr"/>
            <a:r>
              <a:rPr lang="pt-BR" sz="1100" dirty="0" smtClean="0"/>
              <a:t>“</a:t>
            </a:r>
            <a:r>
              <a:rPr lang="pt-BR" sz="2000" dirty="0" smtClean="0">
                <a:solidFill>
                  <a:schemeClr val="bg1"/>
                </a:solidFill>
              </a:rPr>
              <a:t>Os romanistas colocam cruzes sobre as igrejas, sobre os altares e sobre as vestes. Por toda parte se vê a insígnia da cruz. Por toda parte é ela exteriormente honrada e exaltada. Mas os ensinos de Cristo estão sepultados sob um montão de tradições destituídas de sentido, falsas interpretações e rigorosas exigências. As palavras do Salvador relativas aos fanáticos judeus, aplicam-se com maior força ainda aos chefes da Igreja Católica Romana: "Atam fardos pesados e difíceis de suportar, e os põem aos ombros dos homens; eles, porém, nem com o dedo os querem mover." Mat. 23:4. Almas conscienciosas são conservadas em constante terror, temendo a ira de um Deus que foi ofendido, enquanto muitos dos dignitários da igreja estão a viver no luxo e em prazeres sensuais.” (</a:t>
            </a:r>
            <a:r>
              <a:rPr lang="pt-BR" sz="2000" b="1" i="1" dirty="0" smtClean="0">
                <a:solidFill>
                  <a:schemeClr val="bg1"/>
                </a:solidFill>
              </a:rPr>
              <a:t>O GRANDE CONFLITO, PÁG. 568).</a:t>
            </a:r>
            <a:endParaRPr lang="pt-BR" sz="2000" dirty="0" smtClean="0">
              <a:solidFill>
                <a:schemeClr val="bg1"/>
              </a:solidFill>
            </a:endParaRPr>
          </a:p>
          <a:p>
            <a:pPr algn="ctr"/>
            <a:endParaRPr lang="pt-BR" sz="2000" dirty="0" smtClean="0">
              <a:solidFill>
                <a:schemeClr val="bg1"/>
              </a:solidFill>
            </a:endParaRPr>
          </a:p>
          <a:p>
            <a:pPr algn="ctr"/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8" name="Imagem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57166"/>
            <a:ext cx="4000528" cy="428628"/>
          </a:xfrm>
          <a:prstGeom prst="rect">
            <a:avLst/>
          </a:prstGeom>
        </p:spPr>
      </p:pic>
      <p:pic>
        <p:nvPicPr>
          <p:cNvPr id="10" name="Espaço Reservado para Conteúdo 3" descr="Imagem 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500438"/>
            <a:ext cx="4500562" cy="3357562"/>
          </a:xfrm>
        </p:spPr>
      </p:pic>
      <p:pic>
        <p:nvPicPr>
          <p:cNvPr id="7" name="Imagem 6" descr="Foto03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0"/>
            <a:ext cx="4500562" cy="35004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sz="4900" b="1" dirty="0"/>
          </a:p>
        </p:txBody>
      </p:sp>
      <p:pic>
        <p:nvPicPr>
          <p:cNvPr id="3" name="Imagem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143240" y="285729"/>
            <a:ext cx="578647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5400" b="1" u="sng" dirty="0" smtClean="0">
              <a:solidFill>
                <a:schemeClr val="bg1"/>
              </a:solidFill>
            </a:endParaRPr>
          </a:p>
          <a:p>
            <a:pPr algn="ctr"/>
            <a:r>
              <a:rPr lang="pt-BR" sz="5400" b="1" u="sng" dirty="0" smtClean="0">
                <a:solidFill>
                  <a:schemeClr val="bg1"/>
                </a:solidFill>
              </a:rPr>
              <a:t>O QUE DIZ O ESPÍRITO DE PROFECIA SOBRE MATEUS 24:14 E APOCALIPSE 14</a:t>
            </a:r>
          </a:p>
          <a:p>
            <a:pPr algn="ctr"/>
            <a:endParaRPr lang="pt-BR" sz="5400" b="1" u="sng" dirty="0" smtClean="0">
              <a:solidFill>
                <a:schemeClr val="bg1"/>
              </a:solidFill>
            </a:endParaRPr>
          </a:p>
        </p:txBody>
      </p:sp>
      <p:pic>
        <p:nvPicPr>
          <p:cNvPr id="5" name="Imagem 4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sz="4900" b="1" dirty="0"/>
          </a:p>
        </p:txBody>
      </p:sp>
      <p:pic>
        <p:nvPicPr>
          <p:cNvPr id="3" name="Imagem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72000" y="1"/>
            <a:ext cx="4572000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300" b="1" u="sng" dirty="0" smtClean="0">
                <a:solidFill>
                  <a:schemeClr val="bg1"/>
                </a:solidFill>
              </a:rPr>
              <a:t>SOBRE A ULTIMA MENSAGEM</a:t>
            </a:r>
          </a:p>
          <a:p>
            <a:pPr algn="ctr"/>
            <a:r>
              <a:rPr lang="pt-BR" sz="2300" dirty="0" smtClean="0">
                <a:solidFill>
                  <a:schemeClr val="bg1"/>
                </a:solidFill>
              </a:rPr>
              <a:t>Longamente </a:t>
            </a:r>
            <a:r>
              <a:rPr lang="pt-BR" sz="2300" dirty="0" smtClean="0">
                <a:solidFill>
                  <a:schemeClr val="bg1"/>
                </a:solidFill>
              </a:rPr>
              <a:t>tem Deus esperado que o espírito de serviço se apodere de toda a igreja, de maneira que cada um trabalhe para Ele segundo sua habilidade. Quando os membros da igreja de Deus fizerem a obra que lhes é indicada nos necessitados campos nacionais e estrangeiros, em cumprimento da comissão evangélica, todo o mundo será logo advertido, e o Senhor Jesus retornará à Terra com poder e grande glória. "E este evangelho do reino será pregado em todo o mundo, em testemunho a todas as gentes, e então virá o fim." Mat. 24:14. (</a:t>
            </a:r>
            <a:r>
              <a:rPr lang="pt-BR" sz="2300" b="1" dirty="0" smtClean="0">
                <a:solidFill>
                  <a:schemeClr val="bg1"/>
                </a:solidFill>
              </a:rPr>
              <a:t>ATOS DOS APOSTÓLOS,  PAG. 111).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5" name="Imagem 4" descr="Ellen G White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sz="4900" b="1" dirty="0"/>
          </a:p>
        </p:txBody>
      </p:sp>
      <p:pic>
        <p:nvPicPr>
          <p:cNvPr id="3" name="Imagem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72000" y="0"/>
            <a:ext cx="4572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Cristo nos diz quando será introduzido o dia do Seu reino. Não diz que todo o mundo será convertido, mas sim, que "este evangelho do reino será pregado em todo o mundo, em testemunho a todas as nações, e então virá o fim". Mat. 24:14. Está em nosso poder apressar a vinda do dia de Deus, levando o evangelho ao mundo. Tivesse a igreja de Cristo feito o trabalho que lhe foi apontado como o Senhor ordenara, e todo o mundo teria sido advertido antes disto, e o Senhor Jesus já teria vindo à Terra com poder e grande glória. </a:t>
            </a:r>
            <a:r>
              <a:rPr lang="pt-BR" sz="2000" b="1" dirty="0" smtClean="0"/>
              <a:t/>
            </a:r>
            <a:br>
              <a:rPr lang="pt-BR" sz="2000" b="1" dirty="0" smtClean="0"/>
            </a:b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5" name="Imagem 4" descr="Ellen G White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4714876" cy="1143000"/>
          </a:xfrm>
        </p:spPr>
        <p:txBody>
          <a:bodyPr>
            <a:normAutofit fontScale="90000"/>
          </a:bodyPr>
          <a:lstStyle/>
          <a:p>
            <a:r>
              <a:rPr lang="pt-BR" sz="4000" b="1" u="sng" dirty="0" smtClean="0">
                <a:solidFill>
                  <a:schemeClr val="bg1"/>
                </a:solidFill>
              </a:rPr>
              <a:t/>
            </a:r>
            <a:br>
              <a:rPr lang="pt-BR" sz="4000" b="1" u="sng" dirty="0" smtClean="0">
                <a:solidFill>
                  <a:schemeClr val="bg1"/>
                </a:solidFill>
              </a:rPr>
            </a:br>
            <a:r>
              <a:rPr lang="pt-BR" sz="4000" b="1" u="sng" dirty="0" smtClean="0">
                <a:solidFill>
                  <a:schemeClr val="bg1"/>
                </a:solidFill>
              </a:rPr>
              <a:t/>
            </a:r>
            <a:br>
              <a:rPr lang="pt-BR" sz="4000" b="1" u="sng" dirty="0" smtClean="0">
                <a:solidFill>
                  <a:schemeClr val="bg1"/>
                </a:solidFill>
              </a:rPr>
            </a:br>
            <a:r>
              <a:rPr lang="pt-BR" sz="4000" b="1" u="sng" dirty="0" smtClean="0">
                <a:solidFill>
                  <a:schemeClr val="bg1"/>
                </a:solidFill>
              </a:rPr>
              <a:t/>
            </a:r>
            <a:br>
              <a:rPr lang="pt-BR" sz="4000" b="1" u="sng" dirty="0" smtClean="0">
                <a:solidFill>
                  <a:schemeClr val="bg1"/>
                </a:solidFill>
              </a:rPr>
            </a:br>
            <a:r>
              <a:rPr lang="pt-BR" sz="4000" b="1" u="sng" dirty="0" smtClean="0">
                <a:solidFill>
                  <a:schemeClr val="bg1"/>
                </a:solidFill>
              </a:rPr>
              <a:t/>
            </a:r>
            <a:br>
              <a:rPr lang="pt-BR" sz="4000" b="1" u="sng" dirty="0" smtClean="0">
                <a:solidFill>
                  <a:schemeClr val="bg1"/>
                </a:solidFill>
              </a:rPr>
            </a:br>
            <a:r>
              <a:rPr lang="pt-BR" sz="4000" b="1" u="sng" dirty="0" smtClean="0">
                <a:solidFill>
                  <a:schemeClr val="bg1"/>
                </a:solidFill>
              </a:rPr>
              <a:t/>
            </a:r>
            <a:br>
              <a:rPr lang="pt-BR" sz="4000" b="1" u="sng" dirty="0" smtClean="0">
                <a:solidFill>
                  <a:schemeClr val="bg1"/>
                </a:solidFill>
              </a:rPr>
            </a:br>
            <a:r>
              <a:rPr lang="pt-BR" sz="4000" b="1" u="sng" dirty="0" smtClean="0">
                <a:solidFill>
                  <a:schemeClr val="bg1"/>
                </a:solidFill>
              </a:rPr>
              <a:t/>
            </a:r>
            <a:br>
              <a:rPr lang="pt-BR" sz="4000" b="1" u="sng" dirty="0" smtClean="0">
                <a:solidFill>
                  <a:schemeClr val="bg1"/>
                </a:solidFill>
              </a:rPr>
            </a:br>
            <a:r>
              <a:rPr lang="pt-BR" sz="4000" b="1" u="sng" dirty="0" smtClean="0">
                <a:solidFill>
                  <a:schemeClr val="bg1"/>
                </a:solidFill>
              </a:rPr>
              <a:t/>
            </a:r>
            <a:br>
              <a:rPr lang="pt-BR" sz="4000" b="1" u="sng" dirty="0" smtClean="0">
                <a:solidFill>
                  <a:schemeClr val="bg1"/>
                </a:solidFill>
              </a:rPr>
            </a:br>
            <a:r>
              <a:rPr lang="pt-BR" sz="4000" b="1" u="sng" dirty="0" smtClean="0">
                <a:solidFill>
                  <a:schemeClr val="bg1"/>
                </a:solidFill>
              </a:rPr>
              <a:t/>
            </a:r>
            <a:br>
              <a:rPr lang="pt-BR" sz="4000" b="1" u="sng" dirty="0" smtClean="0">
                <a:solidFill>
                  <a:schemeClr val="bg1"/>
                </a:solidFill>
              </a:rPr>
            </a:br>
            <a:r>
              <a:rPr lang="pt-BR" sz="4800" b="1" u="sng" dirty="0" smtClean="0">
                <a:solidFill>
                  <a:schemeClr val="bg1"/>
                </a:solidFill>
              </a:rPr>
              <a:t>OS VERDADEIROS ADVENTISTAS (REMANESCENTES)</a:t>
            </a:r>
            <a:endParaRPr lang="pt-BR" sz="4800" dirty="0">
              <a:solidFill>
                <a:schemeClr val="bg1"/>
              </a:solidFill>
            </a:endParaRPr>
          </a:p>
        </p:txBody>
      </p:sp>
      <p:pic>
        <p:nvPicPr>
          <p:cNvPr id="6" name="Imagem 5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0"/>
            <a:ext cx="43576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sz="4900" b="1" dirty="0"/>
          </a:p>
        </p:txBody>
      </p:sp>
      <p:pic>
        <p:nvPicPr>
          <p:cNvPr id="3" name="Imagem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72000" y="0"/>
            <a:ext cx="457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dirty="0" smtClean="0">
              <a:solidFill>
                <a:schemeClr val="bg1"/>
              </a:solidFill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Vivo poder deve acompanhar a mensagem do segundo aparecimento de Cristo. Não devemos descansar até que vejamos muitas pessoas convertidas à bendita esperança da volta do Senhor. Nos dias dos apóstolos a mensagem que levavam produzia um real trabalho, fazendo que pessoas se voltassem dos ídolos para servir ao Deus vivo. A obra a ser feita hoje é igualmente real, e a verdade é igualmente a verdade; somente que devemos dar a mensagem com muito mais fervor, visto que a vinda do Senhor está mais perto. A mensagem para este tempo é positiva, simples, e de profunda importância. Devemos agir como homens e mulheres que crêem nela. Aguardar, vigiar, trabalhar, orar, advertir o mundo - eis nossa tarefa. </a:t>
            </a:r>
            <a:r>
              <a:rPr lang="pt-BR" sz="2000" b="1" dirty="0" smtClean="0">
                <a:solidFill>
                  <a:schemeClr val="bg1"/>
                </a:solidFill>
              </a:rPr>
              <a:t>(REVIEW AND HERALD, 13 DE NOVEMBRO DE 1913. CUIDADO DE DEUS MM 1995 PAG. 255). 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5" name="Imagem 4" descr="Ellen G White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sz="4900" b="1" dirty="0"/>
          </a:p>
        </p:txBody>
      </p:sp>
      <p:pic>
        <p:nvPicPr>
          <p:cNvPr id="3" name="Imagem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72000" y="0"/>
            <a:ext cx="4572000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300" dirty="0" smtClean="0">
              <a:solidFill>
                <a:schemeClr val="bg1"/>
              </a:solidFill>
            </a:endParaRPr>
          </a:p>
          <a:p>
            <a:pPr algn="ctr"/>
            <a:r>
              <a:rPr lang="pt-BR" sz="2300" dirty="0" smtClean="0">
                <a:solidFill>
                  <a:schemeClr val="bg1"/>
                </a:solidFill>
              </a:rPr>
              <a:t>Nosso mundo é um vasto hospital, ou seja, um cenário de miséria em que não ousamos permitir mesmo que os nossos pensamentos se demorem. Compreendêssemos nós o que ele é na realidade, e o peso que sobre nós sentiríamos seria terribilíssimo. No entanto, Deus o sente todo. A fim de destruir o pecado e seus resultados, Ele deu Seu mui dileto Filho, e pôs ao nosso alcance, mediante a cooperação com Ele, levar esta cena de miséria a termo. "Este evangelho do reino será pregado em todo o mundo, em testemunho a todas as gentes, e então virá o fim." Mat. 24:14. </a:t>
            </a:r>
            <a:r>
              <a:rPr lang="pt-BR" sz="2300" b="1" dirty="0" smtClean="0">
                <a:solidFill>
                  <a:schemeClr val="bg1"/>
                </a:solidFill>
              </a:rPr>
              <a:t>(EDUCAÇÃO, PAG. 264).</a:t>
            </a:r>
            <a:endParaRPr lang="pt-BR" sz="2300" b="1" dirty="0">
              <a:solidFill>
                <a:schemeClr val="bg1"/>
              </a:solidFill>
            </a:endParaRPr>
          </a:p>
        </p:txBody>
      </p:sp>
      <p:pic>
        <p:nvPicPr>
          <p:cNvPr id="5" name="Imagem 4" descr="Ellen G White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sz="4900" b="1" dirty="0"/>
          </a:p>
        </p:txBody>
      </p:sp>
      <p:pic>
        <p:nvPicPr>
          <p:cNvPr id="3" name="Imagem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72000" y="0"/>
            <a:ext cx="4572000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300" b="1" u="sng" dirty="0" smtClean="0">
                <a:solidFill>
                  <a:srgbClr val="FF0000"/>
                </a:solidFill>
              </a:rPr>
              <a:t>SOBRE O HOME DO PECADO </a:t>
            </a:r>
            <a:endParaRPr lang="pt-BR" sz="2300" b="1" u="sng" dirty="0" smtClean="0">
              <a:solidFill>
                <a:srgbClr val="FF0000"/>
              </a:solidFill>
            </a:endParaRPr>
          </a:p>
          <a:p>
            <a:pPr algn="ctr"/>
            <a:r>
              <a:rPr lang="pt-BR" sz="2300" dirty="0" smtClean="0">
                <a:solidFill>
                  <a:schemeClr val="bg1"/>
                </a:solidFill>
              </a:rPr>
              <a:t>O apóstolo Paulo advertiu a igreja a não esperar a vinda de Cristo em seu tempo. "Porque não será assim", diz ele, "sem que antes venha a apostasia, e se manifeste o homem do pecado." II Tess. 2:3. Não poderemos esperar pelo advento de nosso Senhor senão depois da grande apostasia e do longo período do domínio do </a:t>
            </a:r>
            <a:r>
              <a:rPr lang="pt-BR" sz="2300" dirty="0" smtClean="0">
                <a:solidFill>
                  <a:srgbClr val="FF0000"/>
                </a:solidFill>
              </a:rPr>
              <a:t>"homem do pecado"</a:t>
            </a:r>
            <a:r>
              <a:rPr lang="pt-BR" sz="2300" dirty="0" smtClean="0">
                <a:solidFill>
                  <a:schemeClr val="bg1"/>
                </a:solidFill>
              </a:rPr>
              <a:t>. Este </a:t>
            </a:r>
            <a:r>
              <a:rPr lang="pt-BR" sz="2300" dirty="0" smtClean="0">
                <a:solidFill>
                  <a:srgbClr val="FF0000"/>
                </a:solidFill>
              </a:rPr>
              <a:t>"homem do pecado", </a:t>
            </a:r>
            <a:r>
              <a:rPr lang="pt-BR" sz="2300" dirty="0" smtClean="0">
                <a:solidFill>
                  <a:schemeClr val="bg1"/>
                </a:solidFill>
              </a:rPr>
              <a:t>que também é denominado </a:t>
            </a:r>
            <a:r>
              <a:rPr lang="pt-BR" sz="2300" dirty="0" smtClean="0">
                <a:solidFill>
                  <a:srgbClr val="FF0000"/>
                </a:solidFill>
              </a:rPr>
              <a:t>"mistério da injustiça"</a:t>
            </a:r>
            <a:r>
              <a:rPr lang="pt-BR" sz="2300" dirty="0" smtClean="0">
                <a:solidFill>
                  <a:schemeClr val="bg1"/>
                </a:solidFill>
              </a:rPr>
              <a:t>, </a:t>
            </a:r>
            <a:r>
              <a:rPr lang="pt-BR" sz="2300" dirty="0" smtClean="0">
                <a:solidFill>
                  <a:srgbClr val="FF0000"/>
                </a:solidFill>
              </a:rPr>
              <a:t>"filho da perdição", </a:t>
            </a:r>
            <a:r>
              <a:rPr lang="pt-BR" sz="2300" dirty="0" smtClean="0">
                <a:solidFill>
                  <a:schemeClr val="bg1"/>
                </a:solidFill>
              </a:rPr>
              <a:t>e </a:t>
            </a:r>
            <a:r>
              <a:rPr lang="pt-BR" sz="2300" dirty="0" smtClean="0">
                <a:solidFill>
                  <a:srgbClr val="FF0000"/>
                </a:solidFill>
              </a:rPr>
              <a:t>"o iníquo"</a:t>
            </a:r>
            <a:r>
              <a:rPr lang="pt-BR" sz="2300" dirty="0" smtClean="0">
                <a:solidFill>
                  <a:schemeClr val="bg1"/>
                </a:solidFill>
              </a:rPr>
              <a:t>, representa o </a:t>
            </a:r>
            <a:r>
              <a:rPr lang="pt-BR" sz="2300" dirty="0" smtClean="0">
                <a:solidFill>
                  <a:srgbClr val="FF0000"/>
                </a:solidFill>
              </a:rPr>
              <a:t>papado</a:t>
            </a:r>
            <a:r>
              <a:rPr lang="pt-BR" sz="2300" dirty="0" smtClean="0">
                <a:solidFill>
                  <a:schemeClr val="bg1"/>
                </a:solidFill>
              </a:rPr>
              <a:t>, que, conforme foi anunciado pelos profetas, deveria manter sua supremacia durante 1.260 anos. </a:t>
            </a:r>
            <a:r>
              <a:rPr lang="pt-BR" sz="2300" b="1" dirty="0" smtClean="0">
                <a:solidFill>
                  <a:schemeClr val="bg1"/>
                </a:solidFill>
              </a:rPr>
              <a:t>(O GRANDE CONFLITO, PAG. 359).</a:t>
            </a:r>
            <a:endParaRPr lang="pt-BR" sz="2300" b="1" dirty="0">
              <a:solidFill>
                <a:schemeClr val="bg1"/>
              </a:solidFill>
            </a:endParaRPr>
          </a:p>
        </p:txBody>
      </p:sp>
      <p:pic>
        <p:nvPicPr>
          <p:cNvPr id="5" name="Imagem 4" descr="Ellen G White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sz="4900" b="1" dirty="0"/>
          </a:p>
        </p:txBody>
      </p:sp>
      <p:pic>
        <p:nvPicPr>
          <p:cNvPr id="3" name="Imagem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72000" y="0"/>
            <a:ext cx="4572000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900" b="1" u="sng" dirty="0" smtClean="0">
                <a:solidFill>
                  <a:schemeClr val="bg1"/>
                </a:solidFill>
              </a:rPr>
              <a:t>A </a:t>
            </a:r>
            <a:r>
              <a:rPr lang="pt-BR" sz="1900" b="1" u="sng" dirty="0" smtClean="0">
                <a:solidFill>
                  <a:schemeClr val="bg1"/>
                </a:solidFill>
              </a:rPr>
              <a:t>BESTA E SUA IMAGEM</a:t>
            </a:r>
          </a:p>
          <a:p>
            <a:pPr algn="ctr"/>
            <a:endParaRPr lang="pt-BR" sz="1900" b="1" u="sng" dirty="0" smtClean="0">
              <a:solidFill>
                <a:schemeClr val="bg1"/>
              </a:solidFill>
            </a:endParaRPr>
          </a:p>
          <a:p>
            <a:pPr algn="ctr"/>
            <a:r>
              <a:rPr lang="pt-BR" sz="1900" dirty="0" smtClean="0">
                <a:solidFill>
                  <a:schemeClr val="bg1"/>
                </a:solidFill>
              </a:rPr>
              <a:t>Pela primeira besta é representada a </a:t>
            </a:r>
            <a:r>
              <a:rPr lang="pt-BR" sz="1900" dirty="0" smtClean="0">
                <a:solidFill>
                  <a:srgbClr val="FF0000"/>
                </a:solidFill>
              </a:rPr>
              <a:t>Igreja de Roma</a:t>
            </a:r>
            <a:r>
              <a:rPr lang="pt-BR" sz="1900" dirty="0" smtClean="0">
                <a:solidFill>
                  <a:schemeClr val="bg1"/>
                </a:solidFill>
              </a:rPr>
              <a:t>, uma organização eclesiástica revestida de poder civil, tendo autoridade para punir todos os dissidentes. A imagem da besta representa outra </a:t>
            </a:r>
            <a:r>
              <a:rPr lang="pt-BR" sz="1900" dirty="0" smtClean="0">
                <a:solidFill>
                  <a:srgbClr val="FF0000"/>
                </a:solidFill>
              </a:rPr>
              <a:t>corporação religiosa revestida de poder semelhante</a:t>
            </a:r>
            <a:r>
              <a:rPr lang="pt-BR" sz="1900" dirty="0" smtClean="0">
                <a:solidFill>
                  <a:schemeClr val="bg1"/>
                </a:solidFill>
              </a:rPr>
              <a:t>. A formação dessa imagem é obra dessa besta cujo calmo surgimento e suave profissão de fé traduzem um notável símbolo dos Estados Unidos. Aqui pode ser encontrada uma imagem do papado. Quando as igrejas do nosso país, ligando-se em pontos de doutrinas que lhes são comuns, influenciarem o Estado para que imponha seus decretos e lhes apóie as instituições, a América protestante terá então formado uma imagem da hierarquia romana. Então será a verdadeira igreja assaltada pela perseguição, como o foi o antigo povo de Deus.  (HISTORIA DA REDENÇÃO , PAG. 381 e 382</a:t>
            </a:r>
            <a:r>
              <a:rPr lang="pt-BR" dirty="0" smtClean="0">
                <a:solidFill>
                  <a:schemeClr val="bg1"/>
                </a:solidFill>
              </a:rPr>
              <a:t>).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 descr="Ellen G White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sz="4900" b="1" dirty="0"/>
          </a:p>
        </p:txBody>
      </p:sp>
      <p:pic>
        <p:nvPicPr>
          <p:cNvPr id="3" name="Imagem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72000" y="0"/>
            <a:ext cx="4572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900" b="1" u="sng" dirty="0" smtClean="0">
              <a:solidFill>
                <a:schemeClr val="bg1"/>
              </a:solidFill>
            </a:endParaRPr>
          </a:p>
          <a:p>
            <a:pPr algn="ctr"/>
            <a:r>
              <a:rPr lang="pt-BR" sz="1900" b="1" u="sng" dirty="0" smtClean="0">
                <a:solidFill>
                  <a:schemeClr val="bg1"/>
                </a:solidFill>
              </a:rPr>
              <a:t>AS TRÊS MENSAGENS ANGÉLICAS - UMA </a:t>
            </a:r>
            <a:r>
              <a:rPr lang="pt-BR" sz="1900" b="1" u="sng" dirty="0" smtClean="0">
                <a:solidFill>
                  <a:schemeClr val="bg1"/>
                </a:solidFill>
              </a:rPr>
              <a:t>FIRME PLATAFORMA</a:t>
            </a:r>
          </a:p>
          <a:p>
            <a:pPr algn="ctr"/>
            <a:endParaRPr lang="pt-BR" sz="1900" dirty="0" smtClean="0">
              <a:solidFill>
                <a:schemeClr val="bg1"/>
              </a:solidFill>
            </a:endParaRPr>
          </a:p>
          <a:p>
            <a:pPr algn="ctr"/>
            <a:r>
              <a:rPr lang="pt-BR" sz="1900" dirty="0" smtClean="0">
                <a:solidFill>
                  <a:schemeClr val="bg1"/>
                </a:solidFill>
              </a:rPr>
              <a:t>Vi um grupo que permanecia bem guardado e firme, não dando atenção aos que faziam vacilar a estabelecida fé da comunidade. Deus olhava para eles com aprovação. Foram-me mostrados três degraus - a primeira, a segunda e a terceira mensagens angélicas. Disse o meu anjo assistente: "Ai de quem mover um bloco ou mexer num alfinete dessas mensagens. A verdadeira compreensão dessas mensagens é de vital importância. O destino das almas depende da maneira em que são elas recebidas."</a:t>
            </a:r>
          </a:p>
          <a:p>
            <a:pPr algn="ctr"/>
            <a:r>
              <a:rPr lang="pt-BR" sz="1900" dirty="0" smtClean="0">
                <a:solidFill>
                  <a:schemeClr val="bg1"/>
                </a:solidFill>
              </a:rPr>
              <a:t>De novo fui conduzidas às </a:t>
            </a:r>
            <a:r>
              <a:rPr lang="pt-BR" sz="1900" dirty="0" smtClean="0">
                <a:solidFill>
                  <a:srgbClr val="FF0000"/>
                </a:solidFill>
              </a:rPr>
              <a:t>três mensagens angélicas</a:t>
            </a:r>
            <a:r>
              <a:rPr lang="pt-BR" sz="1900" dirty="0" smtClean="0">
                <a:solidFill>
                  <a:schemeClr val="bg1"/>
                </a:solidFill>
              </a:rPr>
              <a:t>, e vi a que alto preço havia o povo de Deus adquirido a sua experiência. Esta fora alcançada através de muito sofrimento e severo conflito. Deus os havia conduzido passo a passo, até que os pusera sobre uma sólida plataforma inamovível. </a:t>
            </a:r>
          </a:p>
          <a:p>
            <a:pPr algn="ctr"/>
            <a:endParaRPr lang="pt-BR" sz="1300" dirty="0">
              <a:solidFill>
                <a:schemeClr val="bg1"/>
              </a:solidFill>
            </a:endParaRPr>
          </a:p>
        </p:txBody>
      </p:sp>
      <p:pic>
        <p:nvPicPr>
          <p:cNvPr id="5" name="Imagem 4" descr="Ellen G White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sz="4900" b="1" dirty="0"/>
          </a:p>
        </p:txBody>
      </p:sp>
      <p:pic>
        <p:nvPicPr>
          <p:cNvPr id="3" name="Imagem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72000" y="0"/>
            <a:ext cx="457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Vi pessoas aproximarem-se da plataforma e examinar-lhe o fundamento. Alguns com alegria subiram imediatamente para ela. Outros começaram a encontrar defeito no fundamento. Achavam que se deviam fazer melhoramentos, e então a plataforma seria mais perfeita e o povo muito mais feliz.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Alguns desceram da plataforma para examiná-la, e declararam ter sido ela colocada erradamente. Mas eu vi que quase todos permaneciam firmes sobre a plataforma e exortavam os que tinham descido a cessar com suas queixas; pois Deus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fora o Mestre Construtor, e eles estavam lutando contra Ele. Eles reconsideravam a maravilhosa obra de Deus, que os conduzira à firme plataforma, e em união levantavam os olhos ao céu e com alta voz glorificavam a Deus. Isto afetou alguns dos que se tinham queixado e deixado a plataforma, e contritos subiram de novo para ela. </a:t>
            </a:r>
            <a:r>
              <a:rPr lang="pt-BR" b="1" dirty="0" smtClean="0">
                <a:solidFill>
                  <a:schemeClr val="bg1"/>
                </a:solidFill>
              </a:rPr>
              <a:t>(HISTORIA DA REDENÇÃO , PAG. 385 e 386).</a:t>
            </a:r>
          </a:p>
          <a:p>
            <a:pPr algn="ctr"/>
            <a:endParaRPr lang="pt-BR" sz="1300" dirty="0" smtClean="0">
              <a:solidFill>
                <a:schemeClr val="bg1"/>
              </a:solidFill>
            </a:endParaRPr>
          </a:p>
          <a:p>
            <a:pPr algn="ctr"/>
            <a:endParaRPr lang="pt-BR" sz="1300" dirty="0">
              <a:solidFill>
                <a:schemeClr val="bg1"/>
              </a:solidFill>
            </a:endParaRPr>
          </a:p>
        </p:txBody>
      </p:sp>
      <p:pic>
        <p:nvPicPr>
          <p:cNvPr id="5" name="Imagem 4" descr="Ellen G White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sz="4900" b="1" dirty="0"/>
          </a:p>
        </p:txBody>
      </p:sp>
      <p:pic>
        <p:nvPicPr>
          <p:cNvPr id="3" name="Imagem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72000" y="0"/>
            <a:ext cx="4572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pt-BR" sz="2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SOBRE O ECUMENISMO</a:t>
            </a:r>
            <a:endParaRPr lang="pt-BR" sz="2600" dirty="0" smtClean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endParaRPr lang="pt-BR" sz="2600" dirty="0" smtClean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pt-BR" sz="2600" dirty="0" smtClean="0">
                <a:solidFill>
                  <a:schemeClr val="bg1"/>
                </a:solidFill>
              </a:rPr>
              <a:t>Não podemos endossar envolvimento algum em ecumenismo nem espécie alguma de associação com a </a:t>
            </a:r>
            <a:r>
              <a:rPr lang="pt-BR" sz="2600" dirty="0" smtClean="0">
                <a:solidFill>
                  <a:srgbClr val="FF0000"/>
                </a:solidFill>
              </a:rPr>
              <a:t>moderna Babilônia</a:t>
            </a:r>
            <a:r>
              <a:rPr lang="pt-BR" sz="2600" dirty="0" smtClean="0">
                <a:solidFill>
                  <a:schemeClr val="bg1"/>
                </a:solidFill>
              </a:rPr>
              <a:t>. </a:t>
            </a:r>
            <a:r>
              <a:rPr lang="pt-BR" sz="2600" u="sng" dirty="0" smtClean="0">
                <a:solidFill>
                  <a:schemeClr val="bg1"/>
                </a:solidFill>
              </a:rPr>
              <a:t>Não se unam</a:t>
            </a:r>
            <a:r>
              <a:rPr lang="pt-BR" sz="2600" dirty="0" smtClean="0">
                <a:solidFill>
                  <a:schemeClr val="bg1"/>
                </a:solidFill>
              </a:rPr>
              <a:t>, os atalaias sobre os muros de Sião, com os que estão a tornar de nenhum efeito a verdade como ela é em Cristo. </a:t>
            </a:r>
            <a:r>
              <a:rPr lang="pt-BR" sz="2600" u="sng" dirty="0" smtClean="0">
                <a:solidFill>
                  <a:schemeClr val="bg1"/>
                </a:solidFill>
              </a:rPr>
              <a:t>Não se juntem eles</a:t>
            </a:r>
            <a:r>
              <a:rPr lang="pt-BR" sz="2600" dirty="0" smtClean="0">
                <a:solidFill>
                  <a:schemeClr val="bg1"/>
                </a:solidFill>
              </a:rPr>
              <a:t> à confederação de incredulidade, </a:t>
            </a:r>
            <a:r>
              <a:rPr lang="pt-BR" sz="2600" u="sng" dirty="0" err="1" smtClean="0">
                <a:solidFill>
                  <a:schemeClr val="bg1"/>
                </a:solidFill>
              </a:rPr>
              <a:t>papismo</a:t>
            </a:r>
            <a:r>
              <a:rPr lang="pt-BR" sz="2600" u="sng" dirty="0" smtClean="0">
                <a:solidFill>
                  <a:schemeClr val="bg1"/>
                </a:solidFill>
              </a:rPr>
              <a:t> e protestantismo</a:t>
            </a:r>
            <a:r>
              <a:rPr lang="pt-BR" sz="2600" dirty="0" smtClean="0">
                <a:solidFill>
                  <a:schemeClr val="bg1"/>
                </a:solidFill>
              </a:rPr>
              <a:t>. (</a:t>
            </a:r>
            <a:r>
              <a:rPr lang="pt-BR" sz="2600" b="1" dirty="0" smtClean="0">
                <a:solidFill>
                  <a:schemeClr val="bg1"/>
                </a:solidFill>
              </a:rPr>
              <a:t>4BC Pág. 1141)</a:t>
            </a:r>
            <a:endParaRPr lang="pt-BR" sz="26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2600" dirty="0">
              <a:solidFill>
                <a:schemeClr val="bg1"/>
              </a:solidFill>
            </a:endParaRPr>
          </a:p>
        </p:txBody>
      </p:sp>
      <p:pic>
        <p:nvPicPr>
          <p:cNvPr id="5" name="Imagem 4" descr="Ellen G White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sz="4900" b="1" dirty="0"/>
          </a:p>
        </p:txBody>
      </p:sp>
      <p:pic>
        <p:nvPicPr>
          <p:cNvPr id="3" name="Imagem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72000" y="0"/>
            <a:ext cx="457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pt-BR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SOBRE O NOVO MILÊNIO !</a:t>
            </a:r>
          </a:p>
          <a:p>
            <a:pPr algn="ctr">
              <a:defRPr/>
            </a:pPr>
            <a:endParaRPr lang="pt-BR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pt-BR" dirty="0" smtClean="0">
                <a:solidFill>
                  <a:schemeClr val="bg1"/>
                </a:solidFill>
                <a:latin typeface="Arial" charset="0"/>
              </a:rPr>
              <a:t>“</a:t>
            </a:r>
            <a:r>
              <a:rPr lang="pt-BR" dirty="0" smtClean="0">
                <a:solidFill>
                  <a:schemeClr val="bg1"/>
                </a:solidFill>
                <a:latin typeface="Arial" charset="0"/>
              </a:rPr>
              <a:t>A </a:t>
            </a:r>
            <a:r>
              <a:rPr lang="pt-BR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linha de separação entre cristãos professos e ímpios é agora dificilmente discernida. </a:t>
            </a:r>
            <a:r>
              <a:rPr lang="pt-BR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Os membros da igreja</a:t>
            </a:r>
            <a:r>
              <a:rPr lang="pt-BR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amam o que o mundo ama, e estão prontos para se unirem a ele; e Satanás está resolvido a </a:t>
            </a:r>
            <a:r>
              <a:rPr lang="pt-BR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uni-los em um só corpo</a:t>
            </a:r>
            <a:r>
              <a:rPr lang="pt-BR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</a:t>
            </a:r>
            <a:r>
              <a:rPr lang="pt-BR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e assim fortalecer sua causa arrastando-os todos para as fileiras do espiritismo. </a:t>
            </a:r>
            <a:r>
              <a:rPr lang="pt-BR" dirty="0" smtClean="0">
                <a:solidFill>
                  <a:schemeClr val="bg1"/>
                </a:solidFill>
                <a:latin typeface="Arial" charset="0"/>
              </a:rPr>
              <a:t>Os romanistas, que se gloriam dos milagres como sinal certo da verdadeira igreja, serão facilmente enganados por este poder operador de prodígios; e os protestantes, tendo rejeitado o escudo da verdade, serão também iludidos. </a:t>
            </a:r>
            <a:r>
              <a:rPr lang="pt-BR" b="1" u="sng" dirty="0" smtClean="0">
                <a:solidFill>
                  <a:srgbClr val="FF0000"/>
                </a:solidFill>
                <a:latin typeface="Arial" charset="0"/>
              </a:rPr>
              <a:t>Católicos</a:t>
            </a:r>
            <a:r>
              <a:rPr lang="pt-BR" b="1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pt-BR" b="1" u="sng" dirty="0" smtClean="0">
                <a:solidFill>
                  <a:srgbClr val="FF0000"/>
                </a:solidFill>
                <a:latin typeface="Arial" charset="0"/>
              </a:rPr>
              <a:t>protestantes</a:t>
            </a:r>
            <a:r>
              <a:rPr lang="pt-BR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Arial" charset="0"/>
              </a:rPr>
              <a:t>e mundanos juntamente aceitarão a forma de piedade, destituída de sua eficácia, e verão nesta aliança </a:t>
            </a:r>
            <a:r>
              <a:rPr lang="pt-BR" b="1" u="sng" dirty="0" smtClean="0">
                <a:solidFill>
                  <a:srgbClr val="FF0000"/>
                </a:solidFill>
                <a:latin typeface="Arial" charset="0"/>
              </a:rPr>
              <a:t>um grandioso movimento</a:t>
            </a:r>
            <a:r>
              <a:rPr lang="pt-BR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t-BR" b="1" u="sng" dirty="0" smtClean="0">
                <a:solidFill>
                  <a:srgbClr val="FF0000"/>
                </a:solidFill>
                <a:latin typeface="Arial" charset="0"/>
              </a:rPr>
              <a:t>para a conversão do mundo</a:t>
            </a:r>
            <a:r>
              <a:rPr lang="pt-BR" b="1" u="sng" dirty="0" smtClean="0">
                <a:solidFill>
                  <a:schemeClr val="bg1"/>
                </a:solidFill>
                <a:latin typeface="Arial" charset="0"/>
              </a:rPr>
              <a:t>,</a:t>
            </a:r>
            <a:r>
              <a:rPr lang="pt-BR" dirty="0" smtClean="0">
                <a:solidFill>
                  <a:schemeClr val="bg1"/>
                </a:solidFill>
                <a:latin typeface="Arial" charset="0"/>
              </a:rPr>
              <a:t> e o </a:t>
            </a:r>
            <a:r>
              <a:rPr lang="pt-BR" b="1" u="sng" dirty="0" smtClean="0">
                <a:solidFill>
                  <a:srgbClr val="FF0000"/>
                </a:solidFill>
                <a:latin typeface="Arial" charset="0"/>
              </a:rPr>
              <a:t>começo do milênio</a:t>
            </a:r>
            <a:r>
              <a:rPr lang="pt-BR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Arial" charset="0"/>
              </a:rPr>
              <a:t>há tanto esperado</a:t>
            </a:r>
            <a:r>
              <a:rPr lang="pt-BR" dirty="0" smtClean="0">
                <a:solidFill>
                  <a:schemeClr val="bg1"/>
                </a:solidFill>
                <a:latin typeface="Arial" charset="0"/>
              </a:rPr>
              <a:t>.” (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 GRANDE CONFLITO, PÁG. 588) </a:t>
            </a:r>
            <a:endParaRPr lang="pt-BR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Imagem 4" descr="Ellen G White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sz="4900" b="1" dirty="0"/>
          </a:p>
        </p:txBody>
      </p:sp>
      <p:pic>
        <p:nvPicPr>
          <p:cNvPr id="3" name="Imagem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72000" y="0"/>
            <a:ext cx="4572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900" dirty="0" smtClean="0">
                <a:solidFill>
                  <a:schemeClr val="bg1"/>
                </a:solidFill>
              </a:rPr>
              <a:t>Deus estabeleceu, porém, um dia para o término da história deste mundo. "Este evangelho do reino será pregado em todo o mundo, em testemunho a todas as gentes, e então virá o fim." Mat. 24:14. A profecia se cumpre rapidamente. Mais, muito mais deve ser dito acerca destes assuntos tremendamente importantes. Perto está o dia em que será decidido para sempre o destino de toda alma. Esse dia do Senhor muito se apressa. </a:t>
            </a:r>
            <a:r>
              <a:rPr lang="pt-BR" sz="1900" b="1" u="sng" dirty="0" smtClean="0">
                <a:solidFill>
                  <a:srgbClr val="FF0000"/>
                </a:solidFill>
              </a:rPr>
              <a:t>Os falsos vigias estão erguendo o brado: "Tudo está bem"</a:t>
            </a:r>
            <a:r>
              <a:rPr lang="pt-BR" sz="1900" dirty="0" smtClean="0">
                <a:solidFill>
                  <a:schemeClr val="bg1"/>
                </a:solidFill>
              </a:rPr>
              <a:t>; mas o dia de Deus se aproxima rapidamente. O ruído de seus passos é tão abafado que não desperta o mundo do </a:t>
            </a:r>
            <a:r>
              <a:rPr lang="pt-BR" sz="1900" b="1" u="sng" dirty="0" smtClean="0">
                <a:solidFill>
                  <a:srgbClr val="FF0000"/>
                </a:solidFill>
              </a:rPr>
              <a:t>sono mortal </a:t>
            </a:r>
            <a:r>
              <a:rPr lang="pt-BR" sz="1900" dirty="0" smtClean="0">
                <a:solidFill>
                  <a:schemeClr val="bg1"/>
                </a:solidFill>
              </a:rPr>
              <a:t>em que se acha imerso. </a:t>
            </a:r>
            <a:r>
              <a:rPr lang="pt-BR" sz="1900" b="1" u="sng" dirty="0" smtClean="0">
                <a:solidFill>
                  <a:srgbClr val="FF0000"/>
                </a:solidFill>
              </a:rPr>
              <a:t>Enquanto os vigias clamam "Paz e segurança", "lhes sobrevirá repentina destruição", "e de modo nenhum escaparão"; (I Tess. 5:3)</a:t>
            </a:r>
            <a:r>
              <a:rPr lang="pt-BR" sz="1900" dirty="0" smtClean="0">
                <a:solidFill>
                  <a:schemeClr val="bg1"/>
                </a:solidFill>
              </a:rPr>
              <a:t> "porque virá como um laço sobre todos os que habitam na face de toda a Terra". Luc. 21:35. </a:t>
            </a:r>
            <a:r>
              <a:rPr lang="pt-BR" sz="1900" b="1" dirty="0" smtClean="0">
                <a:solidFill>
                  <a:schemeClr val="bg1"/>
                </a:solidFill>
              </a:rPr>
              <a:t>(FUNDAMENTOS DA EDUCAÇÃO CRISTÃ, PAG. 335).</a:t>
            </a:r>
          </a:p>
          <a:p>
            <a:pPr algn="ctr"/>
            <a:endParaRPr lang="pt-BR" sz="1900" dirty="0">
              <a:solidFill>
                <a:schemeClr val="bg1"/>
              </a:solidFill>
            </a:endParaRPr>
          </a:p>
        </p:txBody>
      </p:sp>
      <p:pic>
        <p:nvPicPr>
          <p:cNvPr id="5" name="Imagem 4" descr="Ellen G White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sz="4900" b="1" dirty="0"/>
          </a:p>
        </p:txBody>
      </p:sp>
      <p:pic>
        <p:nvPicPr>
          <p:cNvPr id="3" name="Imagem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14282" y="0"/>
            <a:ext cx="464347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Com </a:t>
            </a:r>
            <a:r>
              <a:rPr lang="pt-BR" sz="2200" dirty="0" smtClean="0">
                <a:solidFill>
                  <a:schemeClr val="bg1"/>
                </a:solidFill>
              </a:rPr>
              <a:t>todas essas provas </a:t>
            </a:r>
            <a:r>
              <a:rPr lang="pt-BR" sz="2200" dirty="0" smtClean="0">
                <a:solidFill>
                  <a:schemeClr val="bg1"/>
                </a:solidFill>
              </a:rPr>
              <a:t>da Bíblia e do Espírito </a:t>
            </a:r>
            <a:r>
              <a:rPr lang="pt-BR" sz="2200" dirty="0" smtClean="0">
                <a:solidFill>
                  <a:schemeClr val="bg1"/>
                </a:solidFill>
              </a:rPr>
              <a:t>de profecia só posso chegar a seguinte conclusão: Os lideres da </a:t>
            </a:r>
            <a:r>
              <a:rPr lang="pt-BR" sz="2200" dirty="0" err="1" smtClean="0">
                <a:solidFill>
                  <a:schemeClr val="bg1"/>
                </a:solidFill>
              </a:rPr>
              <a:t>I.A.S.</a:t>
            </a:r>
            <a:r>
              <a:rPr lang="pt-BR" sz="2200" dirty="0" smtClean="0">
                <a:solidFill>
                  <a:schemeClr val="bg1"/>
                </a:solidFill>
              </a:rPr>
              <a:t>D estão totalmente  equivocados em relação a Mateus 24:14 e </a:t>
            </a:r>
            <a:r>
              <a:rPr lang="pt-BR" sz="2200" dirty="0" err="1" smtClean="0">
                <a:solidFill>
                  <a:schemeClr val="bg1"/>
                </a:solidFill>
              </a:rPr>
              <a:t>Apoc</a:t>
            </a:r>
            <a:r>
              <a:rPr lang="pt-BR" sz="2200" dirty="0" smtClean="0">
                <a:solidFill>
                  <a:schemeClr val="bg1"/>
                </a:solidFill>
              </a:rPr>
              <a:t>. 14, e em total apostasia  e em Guerra declarada contra o Deus Altíssimo e seu Filho Jesus, ao se unirem a Moderna Babilônia.</a:t>
            </a:r>
          </a:p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E só tenho a lamentar para aqueles que não querem ver tudo isso.</a:t>
            </a:r>
          </a:p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E assim se cumpre o que falou o Apostolo Paulo em II Tessalonicenses 2: 11 e 12</a:t>
            </a:r>
          </a:p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E por isso Deus lhes enviará a operação do erro, para que creiam a mentira; </a:t>
            </a:r>
          </a:p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Para que sejam julgados todos os que não creram a verdade, antes tiveram prazer na iniqüidade</a:t>
            </a:r>
            <a:r>
              <a:rPr lang="pt-BR" sz="22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Amém</a:t>
            </a:r>
            <a:endParaRPr lang="pt-BR" sz="1900" dirty="0">
              <a:solidFill>
                <a:schemeClr val="bg1"/>
              </a:solidFill>
            </a:endParaRPr>
          </a:p>
        </p:txBody>
      </p:sp>
      <p:pic>
        <p:nvPicPr>
          <p:cNvPr id="6" name="Imagem 5" descr="images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5" y="0"/>
            <a:ext cx="43576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endParaRPr lang="pt-BR" dirty="0"/>
          </a:p>
        </p:txBody>
      </p:sp>
      <p:pic>
        <p:nvPicPr>
          <p:cNvPr id="3" name="Imagem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0"/>
            <a:ext cx="4500562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u="sng" dirty="0" smtClean="0">
              <a:solidFill>
                <a:schemeClr val="bg1"/>
              </a:solidFill>
            </a:endParaRPr>
          </a:p>
          <a:p>
            <a:endParaRPr lang="pt-BR" b="1" u="sng" dirty="0" smtClean="0">
              <a:solidFill>
                <a:schemeClr val="bg1"/>
              </a:solidFill>
            </a:endParaRPr>
          </a:p>
          <a:p>
            <a:endParaRPr lang="pt-BR" b="1" u="sng" dirty="0" smtClean="0">
              <a:solidFill>
                <a:schemeClr val="bg1"/>
              </a:solidFill>
            </a:endParaRPr>
          </a:p>
          <a:p>
            <a:pPr algn="ctr"/>
            <a:r>
              <a:rPr lang="pt-BR" sz="3500" b="1" u="sng" dirty="0" smtClean="0">
                <a:solidFill>
                  <a:schemeClr val="bg1"/>
                </a:solidFill>
              </a:rPr>
              <a:t>OU</a:t>
            </a:r>
            <a:br>
              <a:rPr lang="pt-BR" sz="3500" b="1" u="sng" dirty="0" smtClean="0">
                <a:solidFill>
                  <a:schemeClr val="bg1"/>
                </a:solidFill>
              </a:rPr>
            </a:br>
            <a:r>
              <a:rPr lang="pt-BR" sz="3500" b="1" u="sng" dirty="0" smtClean="0">
                <a:solidFill>
                  <a:schemeClr val="bg1"/>
                </a:solidFill>
              </a:rPr>
              <a:t/>
            </a:r>
            <a:br>
              <a:rPr lang="pt-BR" sz="3500" b="1" u="sng" dirty="0" smtClean="0">
                <a:solidFill>
                  <a:schemeClr val="bg1"/>
                </a:solidFill>
              </a:rPr>
            </a:br>
            <a:r>
              <a:rPr lang="pt-BR" sz="3500" b="1" u="sng" dirty="0" smtClean="0">
                <a:solidFill>
                  <a:schemeClr val="bg1"/>
                </a:solidFill>
              </a:rPr>
              <a:t> OS ADVENTISTAS NOMINAIS/CATÓLICOS E PROTESTANTES GUARDADORES DO DOMINGO (IGREJAS DA MODERNA BABILÔNIA)</a:t>
            </a:r>
          </a:p>
          <a:p>
            <a:pPr algn="ctr"/>
            <a:endParaRPr lang="pt-BR" sz="3600" b="1" u="sng" dirty="0" smtClean="0">
              <a:solidFill>
                <a:schemeClr val="bg1"/>
              </a:solidFill>
            </a:endParaRP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5" name="Imagem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71487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Os Pioneiros Anti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0" y="255588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pt-BR" sz="2000" b="1" dirty="0" smtClean="0"/>
          </a:p>
          <a:p>
            <a:pPr algn="ctr"/>
            <a:r>
              <a:rPr lang="pt-BR" sz="2000" dirty="0" smtClean="0">
                <a:latin typeface="Arial" charset="0"/>
              </a:rPr>
              <a:t>ADVENTISTAS HISTÓRICOS DE MIGUEL COUTO</a:t>
            </a:r>
          </a:p>
          <a:p>
            <a:pPr algn="ctr"/>
            <a:r>
              <a:rPr lang="pt-BR" sz="2000" u="sng" dirty="0" smtClean="0">
                <a:latin typeface="Arial" charset="0"/>
                <a:hlinkClick r:id="rId3"/>
              </a:rPr>
              <a:t>LU_2SAMUEL@YAHOO.COM.BR</a:t>
            </a:r>
            <a:endParaRPr lang="pt-BR" sz="2000" u="sng" dirty="0" smtClean="0">
              <a:latin typeface="Arial" charset="0"/>
            </a:endParaRPr>
          </a:p>
          <a:p>
            <a:pPr algn="ctr"/>
            <a:r>
              <a:rPr lang="pt-BR" sz="2000" dirty="0" smtClean="0">
                <a:latin typeface="Arial" charset="0"/>
              </a:rPr>
              <a:t>IRMÃO LUCIANO</a:t>
            </a:r>
            <a:endParaRPr lang="pt-BR" sz="2000" dirty="0">
              <a:latin typeface="Arial" charset="0"/>
            </a:endParaRPr>
          </a:p>
          <a:p>
            <a:pPr algn="ctr"/>
            <a:r>
              <a:rPr lang="pt-BR" sz="2000" dirty="0" smtClean="0">
                <a:latin typeface="Arial" charset="0"/>
              </a:rPr>
              <a:t>Visite Nosso </a:t>
            </a:r>
            <a:r>
              <a:rPr lang="pt-BR" sz="2000" dirty="0" err="1" smtClean="0">
                <a:latin typeface="Arial" charset="0"/>
              </a:rPr>
              <a:t>Saite</a:t>
            </a:r>
            <a:r>
              <a:rPr lang="pt-BR" sz="2000" dirty="0" smtClean="0">
                <a:latin typeface="Arial" charset="0"/>
              </a:rPr>
              <a:t>: </a:t>
            </a:r>
            <a:r>
              <a:rPr lang="pt-BR" sz="2000" b="1" dirty="0">
                <a:latin typeface="Arial" charset="0"/>
              </a:rPr>
              <a:t>WWW.ADVENTISTAS-HISTORICOS.COM</a:t>
            </a:r>
          </a:p>
        </p:txBody>
      </p:sp>
      <p:pic>
        <p:nvPicPr>
          <p:cNvPr id="110596" name="Picture 4" descr="tres_anj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928802"/>
            <a:ext cx="2409825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endParaRPr lang="pt-BR" dirty="0"/>
          </a:p>
        </p:txBody>
      </p:sp>
      <p:pic>
        <p:nvPicPr>
          <p:cNvPr id="3" name="Imagem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0"/>
            <a:ext cx="4500562" cy="767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u="sng" dirty="0" smtClean="0">
              <a:solidFill>
                <a:schemeClr val="bg1"/>
              </a:solidFill>
            </a:endParaRPr>
          </a:p>
          <a:p>
            <a:endParaRPr lang="pt-BR" b="1" u="sng" dirty="0" smtClean="0">
              <a:solidFill>
                <a:schemeClr val="bg1"/>
              </a:solidFill>
            </a:endParaRPr>
          </a:p>
          <a:p>
            <a:pPr algn="ctr"/>
            <a:r>
              <a:rPr lang="pt-BR" sz="3500" dirty="0" smtClean="0">
                <a:solidFill>
                  <a:schemeClr val="bg1"/>
                </a:solidFill>
              </a:rPr>
              <a:t>COM CERTEZA ESSA INTERROGAÇÃO ESTÁ NA CABEÇA DE MUITOS ADVENTISTAS DO 7º DIA EM TODO O MUNDO, PRINCIPALMENTE AQUELES QUE NÃO ESTUDAM A BÍBLIA NEM O ESPÍRITO DE PROFECIA .</a:t>
            </a:r>
          </a:p>
          <a:p>
            <a:pPr algn="ctr"/>
            <a:endParaRPr lang="pt-BR" sz="3600" b="1" u="sng" dirty="0" smtClean="0">
              <a:solidFill>
                <a:schemeClr val="bg1"/>
              </a:solidFill>
            </a:endParaRP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5" name="Imagem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71487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endParaRPr lang="pt-BR" dirty="0"/>
          </a:p>
        </p:txBody>
      </p:sp>
      <p:pic>
        <p:nvPicPr>
          <p:cNvPr id="3" name="Imagem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0"/>
            <a:ext cx="4500562" cy="1071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u="sng" dirty="0" smtClean="0">
              <a:solidFill>
                <a:schemeClr val="bg1"/>
              </a:solidFill>
            </a:endParaRPr>
          </a:p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E COM ISSO CUMPREM A PROFECIA QUE ESTA NA CARTA AOS ROMANOS:</a:t>
            </a:r>
            <a:endParaRPr lang="pt-BR" sz="2800" u="sng" dirty="0" smtClean="0">
              <a:solidFill>
                <a:schemeClr val="bg1"/>
              </a:solidFill>
            </a:endParaRPr>
          </a:p>
          <a:p>
            <a:pPr algn="ctr"/>
            <a:endParaRPr lang="pt-BR" sz="2800" u="sng" dirty="0" smtClean="0">
              <a:solidFill>
                <a:schemeClr val="bg1"/>
              </a:solidFill>
            </a:endParaRPr>
          </a:p>
          <a:p>
            <a:pPr algn="ctr"/>
            <a:r>
              <a:rPr lang="pt-BR" sz="2800" dirty="0" smtClean="0"/>
              <a:t> “</a:t>
            </a:r>
            <a:r>
              <a:rPr lang="pt-BR" sz="2800" dirty="0" smtClean="0">
                <a:solidFill>
                  <a:schemeClr val="bg1"/>
                </a:solidFill>
              </a:rPr>
              <a:t>E </a:t>
            </a:r>
            <a:r>
              <a:rPr lang="pt-BR" sz="2800" dirty="0" smtClean="0">
                <a:solidFill>
                  <a:schemeClr val="bg1"/>
                </a:solidFill>
              </a:rPr>
              <a:t>ISTO DIGO, </a:t>
            </a:r>
            <a:r>
              <a:rPr lang="pt-BR" sz="2800" dirty="0" smtClean="0">
                <a:solidFill>
                  <a:schemeClr val="bg1"/>
                </a:solidFill>
              </a:rPr>
              <a:t>CONHECENDO O TEMPO, QUE JÁ É HORA DE </a:t>
            </a:r>
            <a:r>
              <a:rPr lang="pt-BR" sz="2800" dirty="0" smtClean="0">
                <a:solidFill>
                  <a:schemeClr val="bg1"/>
                </a:solidFill>
              </a:rPr>
              <a:t>DESPERTAR-MOS </a:t>
            </a:r>
            <a:r>
              <a:rPr lang="pt-BR" sz="2800" dirty="0" smtClean="0">
                <a:solidFill>
                  <a:schemeClr val="bg1"/>
                </a:solidFill>
              </a:rPr>
              <a:t>DO SONO; PORQUE A NOSSA SALVAÇÃO ESTÁ AGORA MAIS PERTO DE NÓS DO QUE QUANDO </a:t>
            </a:r>
            <a:r>
              <a:rPr lang="pt-BR" sz="2800" dirty="0" smtClean="0">
                <a:solidFill>
                  <a:schemeClr val="bg1"/>
                </a:solidFill>
              </a:rPr>
              <a:t>ACEITAMOS  A FÉ. </a:t>
            </a:r>
            <a:r>
              <a:rPr lang="pt-BR" sz="2800" dirty="0" smtClean="0">
                <a:solidFill>
                  <a:srgbClr val="FF0000"/>
                </a:solidFill>
              </a:rPr>
              <a:t>ROMANOS </a:t>
            </a:r>
            <a:r>
              <a:rPr lang="pt-BR" sz="2800" dirty="0" smtClean="0">
                <a:solidFill>
                  <a:srgbClr val="FF0000"/>
                </a:solidFill>
              </a:rPr>
              <a:t>13:11</a:t>
            </a:r>
            <a:endParaRPr lang="pt-BR" sz="2800" dirty="0" smtClean="0">
              <a:solidFill>
                <a:srgbClr val="FF0000"/>
              </a:solidFill>
            </a:endParaRPr>
          </a:p>
          <a:p>
            <a:pPr algn="ctr"/>
            <a:endParaRPr lang="pt-BR" sz="2800" dirty="0" smtClean="0">
              <a:solidFill>
                <a:srgbClr val="FF0000"/>
              </a:solidFill>
            </a:endParaRPr>
          </a:p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ESTÃO COMPLETAMENTE ADORMECIDOS.</a:t>
            </a:r>
            <a:endParaRPr lang="pt-BR" sz="2800" dirty="0" smtClean="0">
              <a:solidFill>
                <a:srgbClr val="FF0000"/>
              </a:solidFill>
            </a:endParaRPr>
          </a:p>
          <a:p>
            <a:pPr algn="ctr"/>
            <a:endParaRPr lang="pt-BR" sz="2800" dirty="0" smtClean="0">
              <a:solidFill>
                <a:srgbClr val="FF0000"/>
              </a:solidFill>
            </a:endParaRPr>
          </a:p>
          <a:p>
            <a:pPr algn="ctr"/>
            <a:endParaRPr lang="pt-BR" sz="2800" dirty="0" smtClean="0">
              <a:solidFill>
                <a:srgbClr val="FF0000"/>
              </a:solidFill>
            </a:endParaRPr>
          </a:p>
          <a:p>
            <a:pPr algn="ctr"/>
            <a:endParaRPr lang="pt-BR" sz="2000" dirty="0" smtClean="0">
              <a:solidFill>
                <a:srgbClr val="FF0000"/>
              </a:solidFill>
            </a:endParaRPr>
          </a:p>
          <a:p>
            <a:pPr algn="ctr"/>
            <a:endParaRPr lang="pt-BR" sz="2000" dirty="0" smtClean="0">
              <a:solidFill>
                <a:srgbClr val="FF0000"/>
              </a:solidFill>
            </a:endParaRPr>
          </a:p>
          <a:p>
            <a:pPr algn="ctr"/>
            <a:endParaRPr lang="pt-BR" sz="2000" dirty="0" smtClean="0">
              <a:solidFill>
                <a:srgbClr val="FF0000"/>
              </a:solidFill>
            </a:endParaRPr>
          </a:p>
          <a:p>
            <a:pPr algn="ctr"/>
            <a:endParaRPr lang="pt-BR" sz="2000" dirty="0" smtClean="0">
              <a:solidFill>
                <a:srgbClr val="FF0000"/>
              </a:solidFill>
            </a:endParaRPr>
          </a:p>
          <a:p>
            <a:pPr algn="ctr"/>
            <a:endParaRPr lang="pt-BR" sz="2000" dirty="0" smtClean="0">
              <a:solidFill>
                <a:srgbClr val="FF0000"/>
              </a:solidFill>
            </a:endParaRPr>
          </a:p>
          <a:p>
            <a:pPr algn="ctr"/>
            <a:endParaRPr lang="pt-BR" sz="2000" dirty="0" smtClean="0">
              <a:solidFill>
                <a:srgbClr val="FF0000"/>
              </a:solidFill>
            </a:endParaRPr>
          </a:p>
          <a:p>
            <a:pPr algn="ctr"/>
            <a:endParaRPr lang="pt-BR" sz="2000" dirty="0" smtClean="0">
              <a:solidFill>
                <a:srgbClr val="FF0000"/>
              </a:solidFill>
            </a:endParaRPr>
          </a:p>
          <a:p>
            <a:pPr algn="ctr"/>
            <a:endParaRPr lang="pt-BR" sz="2000" dirty="0" smtClean="0">
              <a:solidFill>
                <a:srgbClr val="FF0000"/>
              </a:solidFill>
            </a:endParaRP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5" name="Imagem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71487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endParaRPr lang="pt-BR" dirty="0"/>
          </a:p>
        </p:txBody>
      </p:sp>
      <p:pic>
        <p:nvPicPr>
          <p:cNvPr id="4" name="Imagem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471487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chemeClr val="bg1"/>
                </a:solidFill>
              </a:rPr>
              <a:t>MAS VAMOS DIRETO AO QUE INTERESSA  AS PALAVRAS  DO PASTOR DA IGREJA ADVENTISTA DO 7º DIA DE BOTAFOGO  ARTUR ELIAS MARSKI E O TEÓLOGO GEORGE KNIGHT  AUTOR DO LIVRO  (EM BUSCA DE IDENTIDADE ), O QUAL O PASTOR ARTUR  SE INSPIROU AO DIZER QUE TODAS AS IGREJAS PROTESTANTES (GUARDADORES DO DIA DO SOL) IRÃO CUMPRIR MATEUS 24:14.</a:t>
            </a:r>
          </a:p>
          <a:p>
            <a:pPr algn="ctr"/>
            <a:endParaRPr lang="pt-BR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endParaRPr lang="pt-BR" dirty="0"/>
          </a:p>
        </p:txBody>
      </p:sp>
      <p:pic>
        <p:nvPicPr>
          <p:cNvPr id="4" name="Imagem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4714876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900" dirty="0" smtClean="0">
              <a:solidFill>
                <a:schemeClr val="bg1"/>
              </a:solidFill>
            </a:endParaRPr>
          </a:p>
          <a:p>
            <a:pPr algn="ctr"/>
            <a:r>
              <a:rPr lang="pt-BR" sz="2900" dirty="0" smtClean="0">
                <a:solidFill>
                  <a:schemeClr val="bg1"/>
                </a:solidFill>
              </a:rPr>
              <a:t>ANTES VAMOS SABER QUEM É O TEÓLOGO GEORGE KNIGHT  AUTOR DO LIVRO  (EM BUSCA DE IDENTIDADE ), ELE DIZ EM SEU LIVRO QUE OS PIONEIROS ESTAVAM EQUIVOCADOS  COM SUAS DOUTRINAS E QUE A IGREJA  ESTA  EM DESENVOLVIMENTO  DOUTRINÁRIO , PRINCIPALMENTE SOBRE O DOGMA PAGÃO CATÓLICA  “A TRINDADE”.</a:t>
            </a:r>
          </a:p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endParaRPr lang="pt-BR" dirty="0"/>
          </a:p>
        </p:txBody>
      </p:sp>
      <p:pic>
        <p:nvPicPr>
          <p:cNvPr id="4" name="Imagem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471487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900" dirty="0" smtClean="0">
              <a:solidFill>
                <a:schemeClr val="bg1"/>
              </a:solidFill>
            </a:endParaRPr>
          </a:p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7" name="Picture 6" descr="James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</p:pic>
      <p:sp>
        <p:nvSpPr>
          <p:cNvPr id="8" name="Retângulo 7"/>
          <p:cNvSpPr/>
          <p:nvPr/>
        </p:nvSpPr>
        <p:spPr>
          <a:xfrm>
            <a:off x="1000100" y="6000768"/>
            <a:ext cx="2786082" cy="68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t-BR" b="1" dirty="0" smtClean="0"/>
              <a:t>Tiago White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pt-BR" b="1" dirty="0" smtClean="0"/>
              <a:t>(Esposo de Ellen White)</a:t>
            </a: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4500562" y="0"/>
            <a:ext cx="4643438" cy="688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t-BR" sz="3200" dirty="0" smtClean="0">
                <a:solidFill>
                  <a:schemeClr val="bg1"/>
                </a:solidFill>
                <a:latin typeface="Arial" charset="0"/>
              </a:rPr>
              <a:t>"Que uma pessoa seja três pessoas, e que três pessoas sejam uma só pessoa, é uma doutrina que nós podemos proclamar ser um doutrina </a:t>
            </a:r>
            <a:r>
              <a:rPr lang="pt-BR" sz="3200" u="sng" dirty="0" smtClean="0">
                <a:solidFill>
                  <a:schemeClr val="bg1"/>
                </a:solidFill>
                <a:latin typeface="Arial" charset="0"/>
              </a:rPr>
              <a:t>contrária à razão e ao senso comum</a:t>
            </a:r>
            <a:r>
              <a:rPr lang="pt-BR" sz="3200" dirty="0" smtClean="0">
                <a:solidFill>
                  <a:schemeClr val="bg1"/>
                </a:solidFill>
                <a:latin typeface="Arial" charset="0"/>
              </a:rPr>
              <a:t>.”</a:t>
            </a:r>
            <a:r>
              <a:rPr lang="pt-BR" sz="3200" b="1" dirty="0" smtClean="0">
                <a:solidFill>
                  <a:schemeClr val="bg1"/>
                </a:solidFill>
              </a:rPr>
              <a:t>(ADVENT REVIEW, 6 DE JULHO DE 1869)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pt-BR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endParaRPr lang="pt-BR" dirty="0"/>
          </a:p>
        </p:txBody>
      </p:sp>
      <p:pic>
        <p:nvPicPr>
          <p:cNvPr id="4" name="Imagem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357562"/>
            <a:ext cx="4429124" cy="350043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4714876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3600" dirty="0" smtClean="0">
                <a:solidFill>
                  <a:schemeClr val="bg1"/>
                </a:solidFill>
              </a:rPr>
              <a:t>MAS VOLTEMOS  AO QUE DISSE O PASTOR DA IGREJA ADVENTISTA DO 7º DIA DE BOTAFOGO,  ARTUR ELIAS MARSKI,</a:t>
            </a:r>
          </a:p>
          <a:p>
            <a:pPr algn="ctr"/>
            <a:r>
              <a:rPr lang="pt-BR" sz="3600" dirty="0" smtClean="0">
                <a:solidFill>
                  <a:schemeClr val="bg1"/>
                </a:solidFill>
              </a:rPr>
              <a:t>QUE TODAS AS IGREJAS DA MODERNA BABILÔNIA  IRÃO CUMPRIR MATEUS 24:14. </a:t>
            </a:r>
          </a:p>
          <a:p>
            <a:pPr algn="ctr"/>
            <a:endParaRPr lang="pt-BR" sz="2800" dirty="0" smtClean="0">
              <a:solidFill>
                <a:schemeClr val="bg1"/>
              </a:solidFill>
            </a:endParaRPr>
          </a:p>
          <a:p>
            <a:pPr algn="ctr"/>
            <a:endParaRPr lang="pt-BR" sz="2800" dirty="0" smtClean="0">
              <a:solidFill>
                <a:schemeClr val="bg1"/>
              </a:solidFill>
            </a:endParaRPr>
          </a:p>
          <a:p>
            <a:pPr algn="ctr"/>
            <a:endParaRPr lang="pt-BR" sz="2800" dirty="0" smtClean="0">
              <a:solidFill>
                <a:schemeClr val="bg1"/>
              </a:solidFill>
            </a:endParaRPr>
          </a:p>
          <a:p>
            <a:pPr algn="ctr"/>
            <a:endParaRPr lang="pt-BR" sz="2800" dirty="0" smtClean="0">
              <a:solidFill>
                <a:schemeClr val="bg1"/>
              </a:solidFill>
            </a:endParaRPr>
          </a:p>
          <a:p>
            <a:pPr algn="ctr"/>
            <a:endParaRPr lang="pt-BR" sz="2800" dirty="0" smtClean="0">
              <a:solidFill>
                <a:schemeClr val="bg1"/>
              </a:solidFill>
            </a:endParaRPr>
          </a:p>
          <a:p>
            <a:pPr algn="ctr"/>
            <a:endParaRPr lang="pt-BR" sz="28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Pc\Meus documentos\Downloads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7" y="0"/>
            <a:ext cx="4429124" cy="3357562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4714876" y="3357562"/>
            <a:ext cx="4429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PASTOR BEACH DA IGREJA ADVENTISTA DO 7º DIA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86314" y="0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ENCONTRO ECUMENICO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525</TotalTime>
  <Words>2665</Words>
  <Application>Microsoft Office PowerPoint</Application>
  <PresentationFormat>Apresentação na tela (4:3)</PresentationFormat>
  <Paragraphs>154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     </vt:lpstr>
      <vt:lpstr>        OS VERDADEIROS ADVENTISTAS (REMANESCENTES)</vt:lpstr>
      <vt:lpstr>        </vt:lpstr>
      <vt:lpstr>        </vt:lpstr>
      <vt:lpstr>  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QUEM IRA CUMPRIR MATEUS 24:14? OS VERDADEIROS ADVENTISTAS (REMANESCENTES)   OU   OS ADVENTISTAS NOMINAIS, CATÓLICOS E PROTESTANTES (IGREJAS DA MODERNA BABILÔNIA</dc:title>
  <dc:creator>Luciano</dc:creator>
  <cp:lastModifiedBy>Luciano</cp:lastModifiedBy>
  <cp:revision>108</cp:revision>
  <dcterms:created xsi:type="dcterms:W3CDTF">2012-02-04T01:08:03Z</dcterms:created>
  <dcterms:modified xsi:type="dcterms:W3CDTF">2012-04-21T01:38:48Z</dcterms:modified>
</cp:coreProperties>
</file>