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01" r:id="rId3"/>
    <p:sldId id="327" r:id="rId4"/>
    <p:sldId id="328" r:id="rId5"/>
    <p:sldId id="329" r:id="rId6"/>
    <p:sldId id="330" r:id="rId7"/>
    <p:sldId id="331" r:id="rId8"/>
    <p:sldId id="326" r:id="rId9"/>
    <p:sldId id="366" r:id="rId10"/>
    <p:sldId id="332" r:id="rId11"/>
    <p:sldId id="334" r:id="rId12"/>
    <p:sldId id="339" r:id="rId13"/>
    <p:sldId id="349" r:id="rId14"/>
    <p:sldId id="350" r:id="rId15"/>
    <p:sldId id="351" r:id="rId16"/>
    <p:sldId id="352" r:id="rId17"/>
    <p:sldId id="343" r:id="rId18"/>
    <p:sldId id="340" r:id="rId19"/>
    <p:sldId id="346" r:id="rId20"/>
    <p:sldId id="338" r:id="rId21"/>
    <p:sldId id="345" r:id="rId22"/>
    <p:sldId id="344" r:id="rId23"/>
    <p:sldId id="356" r:id="rId24"/>
    <p:sldId id="357" r:id="rId25"/>
    <p:sldId id="358" r:id="rId26"/>
    <p:sldId id="364" r:id="rId27"/>
    <p:sldId id="362" r:id="rId28"/>
    <p:sldId id="355" r:id="rId29"/>
    <p:sldId id="360" r:id="rId30"/>
    <p:sldId id="361" r:id="rId31"/>
    <p:sldId id="36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831F-D078-4573-928F-111A2C0692CA}" type="datetimeFigureOut">
              <a:rPr lang="pt-BR" smtClean="0"/>
              <a:pPr/>
              <a:t>31/12/2017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hyperlink" Target="http://www.google.com.br/url?sa=i&amp;rct=j&amp;q=&amp;esrc=s&amp;source=images&amp;cd=&amp;cad=rja&amp;uact=8&amp;ved=0ahUKEwixwvGjsLTYAhUGIJAKHbq5CVEQjRwIBw&amp;url=http://teepasnow.com/events/webinars/live-webinar-understanding-dd/&amp;psig=AOvVaw3JaTOb2SucVdRGLw-LYqxl&amp;ust=151481405652811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://www.google.com.br/url?sa=i&amp;rct=j&amp;q=&amp;esrc=s&amp;source=images&amp;cd=&amp;cad=rja&amp;uact=8&amp;ved=0ahUKEwjqs-3h7bLYAhXFC5AKHXP8BzUQjRwIBw&amp;url=http://indonesia.ucanews.com/2012/01/16/waspadalah-inilah-sekte-anti-kristen-menggunakan-nama-gereja/&amp;psig=AOvVaw3ixBHbOMLBWB1OkMqzmzvC&amp;ust=1514761830949972" TargetMode="Externa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5l4CHjLPYAhWEG5AKHQyTBa8QjRwIBw&amp;url=http://www.revistaadventista.com.br/blog/2015/06/23/ano-de-mudancas-no-quarteto-arautos-do-rei/&amp;psig=AOvVaw0A-QOkOWEz4h65IESsKqVr&amp;ust=1514769928005600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hyperlink" Target="https://www.google.com.br/url?sa=i&amp;rct=j&amp;q=&amp;esrc=s&amp;source=images&amp;cd=&amp;cad=rja&amp;uact=8&amp;ved=0ahUKEwitisyY-7LYAhXGQ5AKHTMDB1YQjRwIBw&amp;url=https://icon-icons.com/pt/icone/sinal-de-igual-apagar-apagar-Igual/3372&amp;psig=AOvVaw208vZuVRVB4ET_VbYcepXX&amp;ust=1514765437964580" TargetMode="External"/><Relationship Id="rId18" Type="http://schemas.openxmlformats.org/officeDocument/2006/relationships/image" Target="../media/image47.jpeg"/><Relationship Id="rId3" Type="http://schemas.openxmlformats.org/officeDocument/2006/relationships/hyperlink" Target="https://www.google.com.br/url?sa=i&amp;rct=j&amp;q=&amp;esrc=s&amp;source=images&amp;cd=&amp;cad=rja&amp;uact=8&amp;ved=0ahUKEwiz4tTy9rLYAhWLfZAKHQpJAiIQjRwIBw&amp;url=https://www.activistpost.com/2017/03/henry-kissinger-writes-a-love-letter-to-david-rockefeller.html&amp;psig=AOvVaw22PWpXDz5uEb-ljhMdf-K0&amp;ust=1514764293367515" TargetMode="External"/><Relationship Id="rId7" Type="http://schemas.openxmlformats.org/officeDocument/2006/relationships/hyperlink" Target="https://www.google.com.br/url?sa=i&amp;rct=j&amp;q=&amp;esrc=s&amp;source=images&amp;cd=&amp;cad=rja&amp;uact=8&amp;ved=0ahUKEwjf9-_U-LLYAhXCUJAKHdFsDakQjRwIBw&amp;url=https://www.gofundme.com/help-end-the-famine-in-east-africa&amp;psig=AOvVaw3cwAoIE35qcmE4j-puyW_t&amp;ust=1514764750033744" TargetMode="External"/><Relationship Id="rId12" Type="http://schemas.openxmlformats.org/officeDocument/2006/relationships/image" Target="../media/image44.png"/><Relationship Id="rId17" Type="http://schemas.openxmlformats.org/officeDocument/2006/relationships/hyperlink" Target="http://www.google.com.br/url?sa=i&amp;rct=j&amp;q=&amp;esrc=s&amp;source=images&amp;cd=&amp;cad=rja&amp;uact=8&amp;ved=0ahUKEwid87rK_LLYAhXJH5AKHalHApMQjRwIBw&amp;url=http://www.nunes3373.com/news/marca%20da%20besta-identifica%C3%A7%C3%A3o%20eletronica/&amp;psig=AOvVaw2rdQ3K7ctDrrLKDwSBR2JR&amp;ust=1514765825188754" TargetMode="External"/><Relationship Id="rId2" Type="http://schemas.openxmlformats.org/officeDocument/2006/relationships/image" Target="../media/image3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hyperlink" Target="http://www.google.com.br/url?sa=i&amp;rct=j&amp;q=&amp;esrc=s&amp;source=images&amp;cd=&amp;cad=rja&amp;uact=8&amp;ved=0ahUKEwj93vye-rLYAhWDIpAKHeA8DX0QjRwIBw&amp;url=http://www.clker.com/clipart-green-plus-minus-1.html&amp;psig=AOvVaw3qkXHpOTjc9AyvEzWnyr9P&amp;ust=1514765193886595" TargetMode="External"/><Relationship Id="rId5" Type="http://schemas.openxmlformats.org/officeDocument/2006/relationships/hyperlink" Target="http://www.google.com.br/url?sa=i&amp;rct=j&amp;q=&amp;esrc=s&amp;source=images&amp;cd=&amp;cad=rja&amp;uact=8&amp;ved=0ahUKEwiQ5Nyk-LLYAhUBjpAKHa6KB70QjRwIBw&amp;url=http://quecoisaboa.com.br/armadura-de-deus/&amp;psig=AOvVaw2_EE9ghbiLcwgZIRYjt6tP&amp;ust=1514764653416016" TargetMode="External"/><Relationship Id="rId15" Type="http://schemas.openxmlformats.org/officeDocument/2006/relationships/hyperlink" Target="https://www.google.com.br/url?sa=i&amp;rct=j&amp;q=&amp;esrc=s&amp;source=images&amp;cd=&amp;cad=rja&amp;uact=8&amp;ved=0ahUKEwjxtrjL-7LYAhWBj5AKHTzGDVcQjRwIBw&amp;url=https://iluministas.wordpress.com/2011/04/26/a-nova-ordem-mundial-resumo/&amp;psig=AOvVaw06dHLqOfDsxyXDB6lUk9cX&amp;ust=1514765541546647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40.jpeg"/><Relationship Id="rId9" Type="http://schemas.openxmlformats.org/officeDocument/2006/relationships/hyperlink" Target="https://www.google.com.br/url?sa=i&amp;rct=j&amp;q=&amp;esrc=s&amp;source=images&amp;cd=&amp;cad=rja&amp;uact=8&amp;ved=0ahUKEwj1gPe4-bLYAhWGGJAKHfc2DYsQjRwIBw&amp;url=https://educacao.uol.com.br/disciplinas/geografia/surto-epidemia-pandemia-e-endemia-entenda-qual-e-a-diferenca-entre-eles.htm&amp;psig=AOvVaw1dnxEjg6zCmDO4SZttJGRb&amp;ust=1514764934773120" TargetMode="External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d5YTjjbPYAhUHDpAKHYclCskQjRwIBw&amp;url=http://www.imgrum.org/user/kornbredpurpdrip/288891094/1029464177780005971_288891094&amp;psig=AOvVaw24BgIV-6m1wM3dC_nXT0zG&amp;ust=151477043934000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hyperlink" Target="https://www.google.com.br/url?sa=i&amp;rct=j&amp;q=&amp;esrc=s&amp;source=images&amp;cd=&amp;cad=rja&amp;uact=8&amp;ved=0ahUKEwj-666ojbPYAhVEDZAKHe0nBroQjRwIBw&amp;url=https://www.youtube.com/watch?v=u8ETmDqy6kU&amp;psig=AOvVaw1eTviZNmJUQBp4wTPigV4Y&amp;ust=1514770266632291" TargetMode="Externa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l0eKIhbTYAhWDi5AKHdA8DmgQjRwIBw&amp;url=http://www.rainhamaria.com.br/Pagina/13942/Sinal-dos-Tempos-Disney-vai-apresentar-dupla-homossexual-em-serie-para-criancas&amp;psig=AOvVaw27Jx4rx_ARIDzKbq-w2xIa&amp;ust=151480245454632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7gauTh7TYAhWJh5AKHT-gBRMQjRwIBw&amp;url=http://www.weston.com.br/&amp;psig=AOvVaw0kCo10uuRNTxn36h41_iMY&amp;ust=151480294906495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hyperlink" Target="https://www.google.com.br/url?sa=i&amp;rct=j&amp;q=&amp;esrc=s&amp;source=images&amp;cd=&amp;cad=rja&amp;uact=8&amp;ved=0ahUKEwi0uoq3h7TYAhVHGpAKHdy-CmcQjRwIBw&amp;url=https://pixabay.com/pt/proibido-n%C3%A3o-banido-147408/&amp;psig=AOvVaw1_iUBUQ0i7yQFY4V6hTh2z&amp;ust=1514803097670627" TargetMode="Externa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://www.google.com.br/url?sa=i&amp;rct=j&amp;q=&amp;esrc=s&amp;source=images&amp;cd=&amp;cad=rja&amp;uact=8&amp;ved=0ahUKEwjdv8_AibTYAhUDxpAKHZjMDPQQjRwIBw&amp;url=http://contraanovaordemmudial.blogspot.com/2015/06/papa-francisco-pede-nova-autoridade.html&amp;psig=AOvVaw1gj8ogRMcCdaAVNV7m2AE4&amp;ust=1514803641171955" TargetMode="External"/><Relationship Id="rId7" Type="http://schemas.openxmlformats.org/officeDocument/2006/relationships/hyperlink" Target="https://www.google.com.br/url?sa=i&amp;rct=j&amp;q=&amp;esrc=s&amp;source=images&amp;cd=&amp;cad=rja&amp;uact=8&amp;ved=0ahUKEwi0uoq3h7TYAhVHGpAKHdy-CmcQjRwIBw&amp;url=https://pixabay.com/pt/proibido-n%C3%A3o-banido-147408/&amp;psig=AOvVaw1_iUBUQ0i7yQFY4V6hTh2z&amp;ust=151480309767062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hyperlink" Target="http://www.google.com.br/url?sa=i&amp;rct=j&amp;q=&amp;esrc=s&amp;source=images&amp;cd=&amp;cad=rja&amp;uact=8&amp;ved=0ahUKEwiK-YiiurTYAhVIH5AKHcNpA-YQjRwIBw&amp;url=http://www.adventistas-historicos.com/noticias.php?id_not=15&amp;psig=AOvVaw0EsJcNdWFjIBI2kKlgVx7-&amp;ust=1514816744746651" TargetMode="Externa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gif"/><Relationship Id="rId4" Type="http://schemas.openxmlformats.org/officeDocument/2006/relationships/hyperlink" Target="http://www.google.com.br/url?sa=i&amp;rct=j&amp;q=&amp;esrc=s&amp;source=images&amp;cd=&amp;cad=rja&amp;uact=8&amp;ved=0ahUKEwjcjePno7TYAhXDFZAKHcIfBDwQjRwIBw&amp;url=http://www.dominiosfantasticos.com.br/id825.htm&amp;psig=AOvVaw0w7snewZC5OcfhGgZzz4mY&amp;ust=151481059635964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hyperlink" Target="http://www.google.com.br/url?sa=i&amp;rct=j&amp;q=&amp;esrc=s&amp;source=images&amp;cd=&amp;cad=rja&amp;uact=8&amp;ved=0ahUKEwj0q_m0obTYAhXHI5AKHUPXClsQjRwIBw&amp;url=http://marceloomensageiro.blogspot.com/2013/05/eucaristia-fonte-e-centro-da-vida-crista.html&amp;psig=AOvVaw252NwFUVISlWVrtRFJixiw&amp;ust=1514809867992283" TargetMode="Externa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.br/url?sa=i&amp;rct=j&amp;q=&amp;esrc=s&amp;source=images&amp;cd=&amp;cad=rja&amp;uact=8&amp;ved=0ahUKEwiPv-Dcq6rYAhXDEZAKHVhgAI8QjRwIBw&amp;url=http://www.telegraph.co.uk/finance/financialcrisis/9484435/Lord-Rothschild-takes-130m-bet-against-the-euro.html&amp;psig=AOvVaw3NJctA5Foh284XavDVu1aU&amp;ust=1514468924513446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google.com.br/url?sa=i&amp;rct=j&amp;q=&amp;esrc=s&amp;source=images&amp;cd=&amp;cad=rja&amp;uact=8&amp;ved=0ahUKEwi4iKjEvKvYAhWGgZAKHfLtDfAQjRwIBw&amp;url=https://veja.abril.com.br/economia/corretora-de-bitcoin-declara-falencia-apos-roubo-de-moeda-virtual/&amp;psig=AOvVaw3PAD4MhA6QIHjY7tlfdXp7&amp;ust=151450806347008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jpeg"/><Relationship Id="rId7" Type="http://schemas.openxmlformats.org/officeDocument/2006/relationships/hyperlink" Target="http://www.google.com.br/url?sa=i&amp;rct=j&amp;q=&amp;esrc=s&amp;source=images&amp;cd=&amp;cad=rja&amp;uact=8&amp;ved=0ahUKEwiD8v6ima_YAhWDk5AKHaTqDKMQjRwIBw&amp;url=http://www.mustcatcatamarans.com/tours/4_5-hours-trip/&amp;psig=AOvVaw0b7I9pz4Ot9sEZbCwTzWOX&amp;ust=151463606019489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.br/url?sa=i&amp;rct=j&amp;q=&amp;esrc=s&amp;source=images&amp;cd=&amp;cad=rja&amp;uact=8&amp;ved=0ahUKEwibm5_3lq_YAhWEjZAKHe5rAlEQjRwIBw&amp;url=http://insider.creativeedgemag.com/clients-shouldnt-bitcoin/&amp;psig=AOvVaw0tWHo8CaJuNRoYSpsjqUv9&amp;ust=1514635067680643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966"/>
            <a:ext cx="9144000" cy="682503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1543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METAS DO ANTICRISTO PARA DESTRUIR A HUMANIDADE </a:t>
            </a:r>
            <a:endParaRPr lang="pt-B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0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\Pictures\mark-of-the-beast.jpg"/>
          <p:cNvPicPr>
            <a:picLocks noChangeAspect="1" noChangeArrowheads="1"/>
          </p:cNvPicPr>
          <p:nvPr/>
        </p:nvPicPr>
        <p:blipFill>
          <a:blip r:embed="rId2"/>
          <a:srcRect t="3174"/>
          <a:stretch>
            <a:fillRect/>
          </a:stretch>
        </p:blipFill>
        <p:spPr bwMode="auto">
          <a:xfrm>
            <a:off x="0" y="0"/>
            <a:ext cx="9144000" cy="3929066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3929066"/>
            <a:ext cx="9144000" cy="29289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42844" y="3929066"/>
            <a:ext cx="8786874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futuro está chegando, com uma empresa privada marcando você como gado, controlando seus passos, controlando seu comportamento e sabendo mais sobre sua vida do que você mesmo.  E que governo não gostaria de controlar estes dados?  Especialistas em liberdade individuais dos EUA destacam que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breve, todas as pessoas serão forçadas a ter implantes identificadores (</a:t>
            </a:r>
            <a:r>
              <a:rPr lang="pt-BR" sz="20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Biochip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no corpo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tornando os governos totalmente informados sobre quem é você, onde você vai, o que você faz, o que você compra, com quem você fica e uma infinidade de outras informações. 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controlar a sua vida através do </a:t>
            </a:r>
            <a:r>
              <a:rPr lang="pt-BR" sz="20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Biochip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os governos rastrearão via satélite todos os seus passos.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14612" y="2928934"/>
            <a:ext cx="6163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Você aceitaria ser marcado como gado e ser rastreado via satélite 24 </a:t>
            </a:r>
            <a:r>
              <a:rPr lang="pt-BR" sz="28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Hs</a:t>
            </a:r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por dia? 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214290"/>
            <a:ext cx="8501122" cy="515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2º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Firmar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uma só igreja universal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que canalizará as pessoas para crença em uma Nova Ordem Mundial. 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demais religiões deverão ser destruídas.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Seria possível uma religião única mundial?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Há sinais que indicam que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organizações globais multilaterais estão trabalhando em uma globalização da religião 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na criação do que poderia ser classificado como “uma autoridade política mundial que controla a espiritualidade do mundo.”  Um dos sinais evidentes disto ocorreu em setembro de 2014, quando o ex-presidente de Israel, Shimon Peres, se reuniu com o Papa para propor a formação de uma nova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“ONU das religiões”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comandada pelo Papa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Peres sugeriu que esta organização deveria exercer uma autoridade “inquestionável” que lhe permitiria proclamar “o que Deus quer e o que não quer”,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 o objetivo de combater o extremismo religioso.</a:t>
            </a:r>
          </a:p>
          <a:p>
            <a:pPr algn="just"/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6145" name="Picture 1" descr="C:\Users\jo\Pictures\papa_shimon-peres-6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929198"/>
            <a:ext cx="3857612" cy="17144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6146" name="Picture 2" descr="C:\Users\jo\Pictures\untitled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643446"/>
            <a:ext cx="3429024" cy="20002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21429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governar o mundo,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Anticristo vai precisar da Nova Ordem Mundial implantada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nessa Nova Ordem estão previstos,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governo único, moeda única e religião única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Essa religião única já está sendo criada através do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movimento Ecumênico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liderado  pelo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Vaticano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organizado pela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ONU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6" name="Picture 2" descr="http://files.nunes3373.webnode.com.br/200001358-c3206c418b/PAPAECU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85992"/>
            <a:ext cx="6000792" cy="37147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0" y="60722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ONU já existe um espaço reservado para o encontro das </a:t>
            </a:r>
          </a:p>
          <a:p>
            <a:pPr algn="ctr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religiões chamado </a:t>
            </a:r>
            <a:r>
              <a:rPr lang="pt-BR" sz="20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Center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42" name="Picture 2" descr="F:\ \Estudos a besta do Apocalipse e a maçonaria adventista\Maçonaria adventistas - fotos e figuras\02-03-17\estudo Derrubem o Muro - Esdras\0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2466" name="Picture 2" descr="F:\ \Estudos a besta do Apocalipse e a maçonaria adventista\Maçonaria adventistas - fotos e figuras\02-03-17\estudo Derrubem o Muro - Esdras\0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0" name="Picture 2" descr="F:\ \Estudos a besta do Apocalipse e a maçonaria adventista\Maçonaria adventistas - fotos e figuras\02-03-17\estudo Derrubem o Muro - Esdras\0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4" name="Picture 2" descr="F:\ \Estudos a besta do Apocalipse e a maçonaria adventista\Maçonaria adventistas - fotos e figuras\02-03-17\estudo Derrubem o Muro - Esdras\0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-428652"/>
            <a:ext cx="1357322" cy="3814763"/>
          </a:xfrm>
          <a:prstGeom prst="rect">
            <a:avLst/>
          </a:prstGeom>
          <a:noFill/>
        </p:spPr>
      </p:pic>
      <p:pic>
        <p:nvPicPr>
          <p:cNvPr id="5" name="Picture 2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-142900"/>
            <a:ext cx="857256" cy="381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 \Camera Roll\Francois-mercredi-12-octobre-2016-Vatican-responsables-principales-federations-dEglises-chretiennes-monde_0_1400_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57158" y="428604"/>
            <a:ext cx="83582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ECUMENISMO</a:t>
            </a:r>
          </a:p>
          <a:p>
            <a:r>
              <a:rPr lang="pt-BR" sz="4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Nenhuma Igreja Escapará!</a:t>
            </a:r>
          </a:p>
          <a:p>
            <a:endParaRPr lang="pt-BR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b="1" dirty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86512" y="642918"/>
            <a:ext cx="2714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Pr. Adventista  </a:t>
            </a:r>
            <a:r>
              <a:rPr lang="pt-BR" sz="20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Ganoune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Diop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Encontro Ecumênico  </a:t>
            </a:r>
          </a:p>
          <a:p>
            <a:pPr algn="ctr"/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Vaticano </a:t>
            </a:r>
          </a:p>
          <a:p>
            <a:pPr algn="ctr"/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(Outubro de 2016) 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 rot="1049847">
            <a:off x="7811196" y="2335357"/>
            <a:ext cx="848746" cy="293503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14282" y="5000636"/>
            <a:ext cx="8643998" cy="1714512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ln w="11430"/>
              <a:solidFill>
                <a:srgbClr val="FFC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“Não podemos endossar envolvimento algum em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ECUMENISMO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nem espécie alguma de associação com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moderna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Babilônia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Não se juntem eles à confederação de incredulidade,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papismo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protestantismo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Ellen White,  4BC,  p. 1141.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ECUMENISMO ADVENTISTA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2" name="Picture 2" descr="F:\ \Estudo Anticristo e estudo Metas da NOM\IMG_5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071834" cy="24288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27" name="Picture 3" descr="F:\ \Estudo Anticristo e estudo Metas da NOM\IMG_5919s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000108"/>
            <a:ext cx="3305164" cy="242889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29" name="Picture 5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285860"/>
            <a:ext cx="2071702" cy="1885940"/>
          </a:xfrm>
          <a:prstGeom prst="rect">
            <a:avLst/>
          </a:prstGeom>
          <a:noFill/>
        </p:spPr>
      </p:pic>
      <p:pic>
        <p:nvPicPr>
          <p:cNvPr id="1030" name="Picture 6" descr="F:\ \Estudo Anticristo e estudo Metas da NOM\IMG_59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643314"/>
            <a:ext cx="4510102" cy="30527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4929190" y="3643314"/>
            <a:ext cx="4000528" cy="30003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pastor da IASD Malcolm Turner, foi eleito o novo presidente da </a:t>
            </a:r>
            <a:r>
              <a:rPr lang="pt-B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Churches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Rhyl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2016.  A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cerimônia ecumênica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realizada na Igreja de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Rhyl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domingo à noite (05/07/15).  Esteve presente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lideres de várias denominações religiosas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http://adventist.org.uk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278605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Rev. Paul Robinson e o pastor</a:t>
            </a:r>
          </a:p>
          <a:p>
            <a:pPr algn="ctr"/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Adventista Malcolm Turner</a:t>
            </a:r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 rot="1049847">
            <a:off x="6739626" y="2906862"/>
            <a:ext cx="848746" cy="293503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1049847">
            <a:off x="881712" y="4692811"/>
            <a:ext cx="848746" cy="293503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 \Adventistas\2333.jpg"/>
          <p:cNvPicPr>
            <a:picLocks noChangeAspect="1" noChangeArrowheads="1"/>
          </p:cNvPicPr>
          <p:nvPr/>
        </p:nvPicPr>
        <p:blipFill>
          <a:blip r:embed="rId2"/>
          <a:srcRect l="12115" t="18750" r="35176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14282" y="285728"/>
            <a:ext cx="4000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 uma igreja católica?  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Infelizmente não! É a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Miami Central </a:t>
            </a:r>
            <a:r>
              <a:rPr lang="pt-BR" sz="20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Brazilian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SDA </a:t>
            </a:r>
            <a:r>
              <a:rPr lang="pt-BR" sz="20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ou seja, a IASD de Miami de língua portuguesa.  Nessa foto o pastor </a:t>
            </a:r>
            <a:r>
              <a:rPr lang="pt-BR" sz="20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Ozéias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Reis (ex-integrante do Arautos do Rei),  está assumindo como pastor oficial dessa igreja.</a:t>
            </a:r>
          </a:p>
          <a:p>
            <a:pPr algn="just"/>
            <a:endParaRPr lang="pt-BR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30" name="Picture 6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876" r="8496"/>
          <a:stretch>
            <a:fillRect/>
          </a:stretch>
        </p:blipFill>
        <p:spPr bwMode="auto">
          <a:xfrm>
            <a:off x="428596" y="2928934"/>
            <a:ext cx="1857388" cy="19478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428596" y="4500570"/>
            <a:ext cx="19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Pastor </a:t>
            </a:r>
            <a:r>
              <a:rPr lang="pt-BR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Ozéias</a:t>
            </a:r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Reis 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00232" y="3500438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pt-BR" sz="36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5601" name="Picture 1" descr="F:\ \Estudo Anticristo e estudo Metas da NOM\Field-of-tulips-welcome-microsoft-computer_3840x216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85720" y="64291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“Não te deixes vencer do mal,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 vence o mal com o bem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36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Romanos 12:21.</a:t>
            </a:r>
          </a:p>
        </p:txBody>
      </p:sp>
    </p:spTree>
    <p:extLst>
      <p:ext uri="{BB962C8B-B14F-4D97-AF65-F5344CB8AC3E}">
        <p14:creationId xmlns:p14="http://schemas.microsoft.com/office/powerpoint/2010/main" xmlns="" val="5485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jo\Pictures\zkgv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3º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Efetivação da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morte de quatro bilhões de pessoas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por meio da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guerra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da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fome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de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enfermidades criadas em laboratórios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just"/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2" name="Picture 2" descr="Resultado de imagem para Henry Kissinger e David Rockefell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1142984"/>
            <a:ext cx="6572296" cy="35909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285720" y="3714752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Henry Kissinger e David </a:t>
            </a:r>
            <a:r>
              <a:rPr lang="pt-BR" sz="20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Rockefeller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chamavam as pessoas que precisam morrer para o avanço da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Nova Ordem Mundial 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“estômagos imprestáveis”. </a:t>
            </a:r>
            <a:endParaRPr lang="pt-BR" sz="20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Resultado de imagem para guerra e soldad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000636"/>
            <a:ext cx="1714512" cy="16430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30" name="Picture 6" descr="Imagem relacionad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5000636"/>
            <a:ext cx="1785950" cy="160018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32" name="Picture 8" descr="Imagem relacionada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36586" r="12194"/>
          <a:stretch>
            <a:fillRect/>
          </a:stretch>
        </p:blipFill>
        <p:spPr bwMode="auto">
          <a:xfrm>
            <a:off x="4429124" y="5000636"/>
            <a:ext cx="1928826" cy="16430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34" name="Picture 10" descr="Imagem relacionad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5357826"/>
            <a:ext cx="895330" cy="928694"/>
          </a:xfrm>
          <a:prstGeom prst="rect">
            <a:avLst/>
          </a:prstGeom>
          <a:noFill/>
        </p:spPr>
      </p:pic>
      <p:pic>
        <p:nvPicPr>
          <p:cNvPr id="13" name="Picture 10" descr="Imagem relacionad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2" y="5429264"/>
            <a:ext cx="895330" cy="928694"/>
          </a:xfrm>
          <a:prstGeom prst="rect">
            <a:avLst/>
          </a:prstGeom>
          <a:noFill/>
        </p:spPr>
      </p:pic>
      <p:pic>
        <p:nvPicPr>
          <p:cNvPr id="1038" name="Picture 14" descr="Resultado de imagem para sinal de igual 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86512" y="5429264"/>
            <a:ext cx="928694" cy="885805"/>
          </a:xfrm>
          <a:prstGeom prst="rect">
            <a:avLst/>
          </a:prstGeom>
          <a:noFill/>
        </p:spPr>
      </p:pic>
      <p:pic>
        <p:nvPicPr>
          <p:cNvPr id="1040" name="Picture 16" descr="Resultado de imagem para nova ordem mundial 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4857760"/>
            <a:ext cx="1857388" cy="1814499"/>
          </a:xfrm>
          <a:prstGeom prst="rect">
            <a:avLst/>
          </a:prstGeom>
          <a:noFill/>
        </p:spPr>
      </p:pic>
      <p:pic>
        <p:nvPicPr>
          <p:cNvPr id="1042" name="Picture 18" descr="Imagem relacionada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72330" y="1643050"/>
            <a:ext cx="1905000" cy="2390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142984"/>
            <a:ext cx="7643866" cy="54292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8" name="Picture 2" descr="Resultado de imagem para por A. Ralph Epperso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6141" t="11480" r="50502" b="10076"/>
          <a:stretch>
            <a:fillRect/>
          </a:stretch>
        </p:blipFill>
        <p:spPr bwMode="auto">
          <a:xfrm>
            <a:off x="7215206" y="214290"/>
            <a:ext cx="1500198" cy="18573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7143768" y="1643050"/>
            <a:ext cx="162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R. </a:t>
            </a:r>
            <a:r>
              <a:rPr lang="pt-BR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Epperson</a:t>
            </a:r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1" name="Quadro 10"/>
          <p:cNvSpPr/>
          <p:nvPr/>
        </p:nvSpPr>
        <p:spPr>
          <a:xfrm>
            <a:off x="4929190" y="2786058"/>
            <a:ext cx="3500462" cy="2357454"/>
          </a:xfrm>
          <a:prstGeom prst="frame">
            <a:avLst>
              <a:gd name="adj1" fmla="val 18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14282" y="21429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Livro sobre a Nova Ordem Mundial e sua “agenda”, escrito em 1989 por A. Ralph </a:t>
            </a:r>
            <a:r>
              <a:rPr lang="pt-BR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Epperson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FAMÍLIA: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01-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família homossexual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será legalizada;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02-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Os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não vão ser permitidos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criarem seus filhos. (Os governos é que vão tomar conta deles);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03-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As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mães vão ser obrigadas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trabalharem para o governo.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04-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Não vai haver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nenhuma dona de casa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05-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Divórcios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serão feitos com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muita rapidez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extremamente fáceis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06- 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Casamentos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serão evitados. 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2" name="Picture 2" descr="Resultado de imagem para família homossexua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876"/>
            <a:ext cx="4257666" cy="310038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4572000" y="6286520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FAMÍLIA DA NOVA ORDEM MUNDIAL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TRABALHO: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07-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Governo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vai ser dono de todos os trabalhos, de todas as fábricas e de todas as companhias;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08-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As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companhias particulares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serão, declaradas ilegais;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70658" name="Picture 2" descr="Resultado de imagem para companhia particular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143248"/>
            <a:ext cx="2333623" cy="33861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70660" name="Picture 4" descr="Resultado de imagem para sinal proibido - 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857496"/>
            <a:ext cx="374332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RELIGIÃO: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09-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religião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será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ELIMINADA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proibida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10-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Aqueles que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insistirem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em seguir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religião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serão,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mortos ou presos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11-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Haverá uma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nova religião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12-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adoração do homem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da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sua mente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13-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todos terão que aderirem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esta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nova religião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71682" name="Picture 2" descr="Resultado de imagem para papa e a nova ordem mundia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14752"/>
            <a:ext cx="4281471" cy="29479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2" name="Picture 8" descr="Resultado de imagem para adventistas históricos da Áfric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2928958" cy="24288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3" name="Picture 4" descr="Resultado de imagem para sinal proibido - 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57187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studo O Consolador\maxresdefaultrtyyyu.jpg"/>
          <p:cNvPicPr>
            <a:picLocks noChangeAspect="1" noChangeArrowheads="1"/>
          </p:cNvPicPr>
          <p:nvPr/>
        </p:nvPicPr>
        <p:blipFill>
          <a:blip r:embed="rId2"/>
          <a:srcRect l="123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http://abarrosnews.com/wp-content/uploads/2017/09/Mentiras-papal.jpg"/>
          <p:cNvPicPr>
            <a:picLocks noChangeAspect="1" noChangeArrowheads="1"/>
          </p:cNvPicPr>
          <p:nvPr/>
        </p:nvPicPr>
        <p:blipFill>
          <a:blip r:embed="rId3"/>
          <a:srcRect t="5690" b="53338"/>
          <a:stretch>
            <a:fillRect/>
          </a:stretch>
        </p:blipFill>
        <p:spPr bwMode="auto">
          <a:xfrm>
            <a:off x="357158" y="1428736"/>
            <a:ext cx="8410575" cy="25717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6" name="Picture 4" descr="http://abarrosnews.com/wp-content/uploads/2017/09/Mentiras-papal.jpg"/>
          <p:cNvPicPr>
            <a:picLocks noChangeAspect="1" noChangeArrowheads="1"/>
          </p:cNvPicPr>
          <p:nvPr/>
        </p:nvPicPr>
        <p:blipFill>
          <a:blip r:embed="rId3"/>
          <a:srcRect t="54629" b="4400"/>
          <a:stretch>
            <a:fillRect/>
          </a:stretch>
        </p:blipFill>
        <p:spPr bwMode="auto">
          <a:xfrm>
            <a:off x="357158" y="4143380"/>
            <a:ext cx="8410575" cy="25717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78850" name="Picture 2" descr="Resultado de imagem para serpente 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42852"/>
            <a:ext cx="2357453" cy="13144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7" name="Retângulo 16"/>
          <p:cNvSpPr/>
          <p:nvPr/>
        </p:nvSpPr>
        <p:spPr>
          <a:xfrm>
            <a:off x="285720" y="142852"/>
            <a:ext cx="6000792" cy="12144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57158" y="285728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VOZ DA SERPENTE</a:t>
            </a:r>
          </a:p>
        </p:txBody>
      </p:sp>
    </p:spTree>
    <p:extLst>
      <p:ext uri="{BB962C8B-B14F-4D97-AF65-F5344CB8AC3E}">
        <p14:creationId xmlns:p14="http://schemas.microsoft.com/office/powerpoint/2010/main" xmlns="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studo O Consolador\maxresdefaultrtyyyu.jpg"/>
          <p:cNvPicPr>
            <a:picLocks noChangeAspect="1" noChangeArrowheads="1"/>
          </p:cNvPicPr>
          <p:nvPr/>
        </p:nvPicPr>
        <p:blipFill>
          <a:blip r:embed="rId2"/>
          <a:srcRect l="123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57158" y="285728"/>
            <a:ext cx="8358246" cy="19288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7158" y="4714884"/>
            <a:ext cx="8358246" cy="19288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57158" y="2500306"/>
            <a:ext cx="8358246" cy="19288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928926" y="357166"/>
            <a:ext cx="5643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BESTA</a:t>
            </a:r>
          </a:p>
          <a:p>
            <a:pPr algn="ctr"/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(ANTICRISTO)</a:t>
            </a:r>
          </a:p>
          <a:p>
            <a:pPr algn="ctr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Apocalipse 13:01-10</a:t>
            </a:r>
            <a:endParaRPr lang="pt-BR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Picture 3" descr="F:\ \Camera Roll\Francois-mercredi-12-octobre-2016-Vatican-responsables-principales-federations-dEglises-chretiennes-monde_0_1400_910.jpg"/>
          <p:cNvPicPr>
            <a:picLocks noChangeAspect="1" noChangeArrowheads="1"/>
          </p:cNvPicPr>
          <p:nvPr/>
        </p:nvPicPr>
        <p:blipFill>
          <a:blip r:embed="rId3"/>
          <a:srcRect t="36458" b="25000"/>
          <a:stretch>
            <a:fillRect/>
          </a:stretch>
        </p:blipFill>
        <p:spPr bwMode="auto">
          <a:xfrm>
            <a:off x="428596" y="2571744"/>
            <a:ext cx="8215370" cy="17859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1" name="Retângulo 10"/>
          <p:cNvSpPr/>
          <p:nvPr/>
        </p:nvSpPr>
        <p:spPr>
          <a:xfrm>
            <a:off x="571472" y="2571744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IMAGEM </a:t>
            </a:r>
          </a:p>
          <a:p>
            <a:pPr algn="ctr"/>
            <a:r>
              <a:rPr lang="pt-BR" sz="4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 BESTA</a:t>
            </a:r>
          </a:p>
          <a:p>
            <a:pPr algn="ctr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Apocalipse 13:11-18</a:t>
            </a:r>
          </a:p>
        </p:txBody>
      </p:sp>
      <p:pic>
        <p:nvPicPr>
          <p:cNvPr id="12" name="Picture 2" descr="F:\ \Camera Roll\imagem-da-besta1.png"/>
          <p:cNvPicPr>
            <a:picLocks noChangeAspect="1" noChangeArrowheads="1"/>
          </p:cNvPicPr>
          <p:nvPr/>
        </p:nvPicPr>
        <p:blipFill>
          <a:blip r:embed="rId4"/>
          <a:srcRect r="41797" b="65625"/>
          <a:stretch>
            <a:fillRect/>
          </a:stretch>
        </p:blipFill>
        <p:spPr bwMode="auto">
          <a:xfrm>
            <a:off x="428596" y="357166"/>
            <a:ext cx="3619504" cy="17859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4" name="Picture 4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187" t="1908" b="6488"/>
          <a:stretch>
            <a:fillRect/>
          </a:stretch>
        </p:blipFill>
        <p:spPr bwMode="auto">
          <a:xfrm>
            <a:off x="428597" y="4786322"/>
            <a:ext cx="3429023" cy="17859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5" name="Retângulo 14"/>
          <p:cNvSpPr/>
          <p:nvPr/>
        </p:nvSpPr>
        <p:spPr>
          <a:xfrm>
            <a:off x="4071934" y="4929198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MARCA DA BESTA</a:t>
            </a:r>
          </a:p>
          <a:p>
            <a:pPr algn="ctr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ADORAÇÃO AO SOL</a:t>
            </a:r>
          </a:p>
          <a:p>
            <a:pPr algn="ctr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Apocalipse 13:16-18 </a:t>
            </a:r>
            <a:endParaRPr lang="pt-BR" sz="2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F:\ \Estudo Anticristo e estudo Metas da NOM\family-reading-bible-1024x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1428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Você está preparado espiritualmente?  Sua família está preparada? 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 é a razão deste estudo, fazê-lo compreender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 perigos iminentes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pois o estabelecimento da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Nova Ordem Mundial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Anticristo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está às portas!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 \Estudo Anticristo e estudo Metas da NOM\t-jacob-rothschild-david-rockefeller-charlie-rose-cop.jpg"/>
          <p:cNvPicPr>
            <a:picLocks noChangeAspect="1" noChangeArrowheads="1"/>
          </p:cNvPicPr>
          <p:nvPr/>
        </p:nvPicPr>
        <p:blipFill>
          <a:blip r:embed="rId2"/>
          <a:srcRect l="17187" r="178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28596" y="428604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“Ouve, ó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Eterno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minha voz, quando expresso meu lamento; protege a minha vida do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inimigo ameaçador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DEFENDA-ME DA CONSPIRAÇÃO dos ímpios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da ruidosa multidão dos perversos.”   </a:t>
            </a:r>
          </a:p>
          <a:p>
            <a:pPr algn="r"/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Salmo 64:01-02.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Club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Bilderberg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Foi fundado entre os dias 29 e 31 de maio de 1954, numa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reunião secreta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realizada no Hotel </a:t>
            </a:r>
            <a:r>
              <a:rPr lang="pt-BR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Bilderberg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na cidade de </a:t>
            </a:r>
            <a:r>
              <a:rPr lang="pt-BR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Oosterbecke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nos Países Baixos.  O organizador do evento foi o príncipe Bernardo da Holanda.  Participaram do encontro – e do Clube se fizeram sócios –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cerca de 100 representantes da elite dirigente, empresarial e financeira do Ocidente, escolhidos a dedo pelos trilionários Laurence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Rockefeller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Lorde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Rothschild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7" name="Imagem 6" descr="bilderberg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143248"/>
            <a:ext cx="3952871" cy="35051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Imagem 7" descr="untitled Laurende R.png"/>
          <p:cNvPicPr>
            <a:picLocks noChangeAspect="1"/>
          </p:cNvPicPr>
          <p:nvPr/>
        </p:nvPicPr>
        <p:blipFill>
          <a:blip r:embed="rId4" cstate="print"/>
          <a:srcRect l="4687" r="32031" b="3125"/>
          <a:stretch>
            <a:fillRect/>
          </a:stretch>
        </p:blipFill>
        <p:spPr>
          <a:xfrm>
            <a:off x="214282" y="3786190"/>
            <a:ext cx="2000264" cy="250033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0962" name="Picture 2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24292" t="1620" r="28137" b="7667"/>
          <a:stretch>
            <a:fillRect/>
          </a:stretch>
        </p:blipFill>
        <p:spPr bwMode="auto">
          <a:xfrm>
            <a:off x="2500298" y="3786190"/>
            <a:ext cx="1928826" cy="2500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0" y="5857892"/>
            <a:ext cx="2355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Laurence </a:t>
            </a:r>
            <a:r>
              <a:rPr lang="pt-BR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Rockefeller</a:t>
            </a:r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00298" y="585789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Lorde </a:t>
            </a:r>
            <a:r>
              <a:rPr lang="pt-BR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Rothschild</a:t>
            </a:r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 \Estudo Anticristo e estudo Metas da NOM\pra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57158" y="50004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“Temei a </a:t>
            </a:r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daí-lhe glória; porque é </a:t>
            </a:r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vinda a hora do Seu juízo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32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Apocalipse 14:07. 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 \Estudo Anticristo e estudo Metas da NOM\Camera Roll\Slide25.PNG"/>
          <p:cNvPicPr>
            <a:picLocks noChangeAspect="1" noChangeArrowheads="1"/>
          </p:cNvPicPr>
          <p:nvPr/>
        </p:nvPicPr>
        <p:blipFill>
          <a:blip r:embed="rId2"/>
          <a:srcRect l="1795" t="9262" r="6758" b="123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478632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Estudo formatado pelos Adventistas do 7º Dia Históricos de</a:t>
            </a:r>
          </a:p>
          <a:p>
            <a:pPr algn="ctr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Florianópolis-SC</a:t>
            </a:r>
          </a:p>
          <a:p>
            <a:pPr algn="ctr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Contato: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restaurandoaverdade@gmail.com</a:t>
            </a:r>
          </a:p>
          <a:p>
            <a:pPr algn="ctr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Visite: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www.adventistas-historicos.com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F:\ \Sem-título-2.jpg"/>
          <p:cNvPicPr>
            <a:picLocks noChangeAspect="1" noChangeArrowheads="1"/>
          </p:cNvPicPr>
          <p:nvPr/>
        </p:nvPicPr>
        <p:blipFill>
          <a:blip r:embed="rId3"/>
          <a:srcRect t="33774"/>
          <a:stretch>
            <a:fillRect/>
          </a:stretch>
        </p:blipFill>
        <p:spPr bwMode="auto">
          <a:xfrm>
            <a:off x="0" y="4233858"/>
            <a:ext cx="9144000" cy="2624142"/>
          </a:xfrm>
          <a:prstGeom prst="rect">
            <a:avLst/>
          </a:prstGeom>
          <a:noFill/>
        </p:spPr>
      </p:pic>
      <p:pic>
        <p:nvPicPr>
          <p:cNvPr id="1027" name="Picture 3" descr="F:\ \Sem-título-2.jpg"/>
          <p:cNvPicPr>
            <a:picLocks noChangeAspect="1" noChangeArrowheads="1"/>
          </p:cNvPicPr>
          <p:nvPr/>
        </p:nvPicPr>
        <p:blipFill>
          <a:blip r:embed="rId3"/>
          <a:srcRect b="86058"/>
          <a:stretch>
            <a:fillRect/>
          </a:stretch>
        </p:blipFill>
        <p:spPr bwMode="auto">
          <a:xfrm>
            <a:off x="0" y="0"/>
            <a:ext cx="9144000" cy="55244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500042"/>
            <a:ext cx="9144000" cy="3714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14282" y="714356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Nessa reunião secreta, os membros do Clube partiram para a execução de um </a:t>
            </a:r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plano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que tem por objetivo livrar o mundo do </a:t>
            </a:r>
            <a:r>
              <a:rPr lang="pt-BR" sz="32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Estado-nação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estabelecendo em seu lugar, por via de conseqüência, uma </a:t>
            </a:r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Nova Ordem Mundial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Vamos abordar 3 metas deste plano.</a:t>
            </a:r>
          </a:p>
          <a:p>
            <a:pPr algn="just"/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1º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Firmar um só governo planetário com um único mercado globalizado, com um só exército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uma única moeda regulada por um Banco Mundial.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F:\ \Estudo Anticristo e estudo Metas da NOM\untitlediolç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3500462" cy="501490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052" name="Picture 4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10260"/>
          <a:stretch>
            <a:fillRect/>
          </a:stretch>
        </p:blipFill>
        <p:spPr bwMode="auto">
          <a:xfrm>
            <a:off x="4000496" y="1285860"/>
            <a:ext cx="4929190" cy="30003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4071934" y="3786190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BITCOIN: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moeda virtual. 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6143644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09-01-1988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9" name="Imagem 8" descr="DQmbZbazc8mzGnBZd3KXLCp7szECbyYdFNhq6bttETgwMna.png"/>
          <p:cNvPicPr>
            <a:picLocks noChangeAspect="1"/>
          </p:cNvPicPr>
          <p:nvPr/>
        </p:nvPicPr>
        <p:blipFill>
          <a:blip r:embed="rId6"/>
          <a:srcRect l="45041" t="17721" r="10330" b="21519"/>
          <a:stretch>
            <a:fillRect/>
          </a:stretch>
        </p:blipFill>
        <p:spPr>
          <a:xfrm>
            <a:off x="3929058" y="4500570"/>
            <a:ext cx="2500330" cy="22145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6572264" y="4500570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Interessante: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moeda dos hebreus da época de Cristo e a moeda virtual </a:t>
            </a:r>
            <a:r>
              <a:rPr lang="pt-BR" sz="20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Bitcoin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apresentam a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ave mitológica Phoenix. 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14282" y="928670"/>
            <a:ext cx="8715436" cy="2071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Nova Ordem Mundial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dinheiro será totalmente substituído por um novo método de compra e venda (Apocalipse 13:16-18).  Os negócios serão feitos através do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implante do </a:t>
            </a:r>
            <a:r>
              <a:rPr lang="pt-BR" sz="20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Biochip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 seu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número de acesso 666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O direito de comprar e vender será outorgado através deste número (666) em conexão a sua escolha em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guardar o dia de Domingo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(“</a:t>
            </a:r>
            <a:r>
              <a:rPr lang="pt-BR" sz="20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Venerabilli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Solis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”).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58" y="214290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GOVERNO MUNDIAL: MOEDA MUNDIAL EMERGENTE</a:t>
            </a:r>
          </a:p>
        </p:txBody>
      </p:sp>
      <p:pic>
        <p:nvPicPr>
          <p:cNvPr id="9" name="Imagem 8" descr="4-2.png"/>
          <p:cNvPicPr>
            <a:picLocks noChangeAspect="1"/>
          </p:cNvPicPr>
          <p:nvPr/>
        </p:nvPicPr>
        <p:blipFill>
          <a:blip r:embed="rId3"/>
          <a:srcRect l="48946"/>
          <a:stretch>
            <a:fillRect/>
          </a:stretch>
        </p:blipFill>
        <p:spPr>
          <a:xfrm>
            <a:off x="3786182" y="5072074"/>
            <a:ext cx="2055029" cy="160118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Imagem 9" descr="3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714620"/>
            <a:ext cx="2357454" cy="10106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Imagem 10" descr="5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29066"/>
            <a:ext cx="3143272" cy="27146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Imagem 12" descr="DQmdjktVma6wM8dMx1e5oJJYiQzqEUceVeNqDGqddwERyr7.jpg"/>
          <p:cNvPicPr>
            <a:picLocks noChangeAspect="1"/>
          </p:cNvPicPr>
          <p:nvPr/>
        </p:nvPicPr>
        <p:blipFill>
          <a:blip r:embed="rId6"/>
          <a:srcRect l="49031" r="581"/>
          <a:stretch>
            <a:fillRect/>
          </a:stretch>
        </p:blipFill>
        <p:spPr>
          <a:xfrm>
            <a:off x="6215074" y="2714620"/>
            <a:ext cx="2714644" cy="39290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Imagem 13" descr="Sonsi-po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2643182"/>
            <a:ext cx="2071702" cy="22145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0" y="5857892"/>
            <a:ext cx="2355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4282" y="42860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faz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a todos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pequenos e grandes, ricos e pobres, livres e servos, lhes seja posto um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sinal na sua mão direita, ou nas suas testas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para que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ninguém possa comprar ou vender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senão aquele que tiver o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sinal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ou o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nome da besta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ou o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número do seu nome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Aqui há sabedoria.  Aquele que tem entendimento, calcule o número da besta; porque é o número de um homem, e o seu número é </a:t>
            </a:r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seiscentos e sessenta e seis</a:t>
            </a:r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0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Apocalipse 13:16-18. 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4" name="Imagem 13" descr="Sonsi-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71942"/>
            <a:ext cx="2286016" cy="25717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5" name="Imagem 14" descr="portaldoholanda-798435-imagem-foto-amazon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286256"/>
            <a:ext cx="2928958" cy="227171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" name="Picture 2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2506" t="3240" r="2877" b="15766"/>
          <a:stretch>
            <a:fillRect/>
          </a:stretch>
        </p:blipFill>
        <p:spPr bwMode="auto">
          <a:xfrm>
            <a:off x="6715140" y="4286256"/>
            <a:ext cx="2214546" cy="22860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34" name="Picture 10" descr="Imagem relacionada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-35735" y="2321727"/>
            <a:ext cx="1857388" cy="1785918"/>
          </a:xfrm>
          <a:prstGeom prst="rect">
            <a:avLst/>
          </a:prstGeom>
          <a:noFill/>
        </p:spPr>
      </p:pic>
      <p:sp>
        <p:nvSpPr>
          <p:cNvPr id="24" name="Retângulo 23"/>
          <p:cNvSpPr/>
          <p:nvPr/>
        </p:nvSpPr>
        <p:spPr>
          <a:xfrm>
            <a:off x="2285984" y="3000372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2000232" y="2786058"/>
            <a:ext cx="5143536" cy="9144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000232" y="3000372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Será que existe alguma conexão? 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27" name="Picture 10" descr="Imagem relacionada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22347" y="2321727"/>
            <a:ext cx="1857388" cy="1785918"/>
          </a:xfrm>
          <a:prstGeom prst="rect">
            <a:avLst/>
          </a:prstGeom>
          <a:noFill/>
        </p:spPr>
      </p:pic>
      <p:sp>
        <p:nvSpPr>
          <p:cNvPr id="16" name="Seta para a esquerda e para a direita 15"/>
          <p:cNvSpPr/>
          <p:nvPr/>
        </p:nvSpPr>
        <p:spPr>
          <a:xfrm>
            <a:off x="2214546" y="5143512"/>
            <a:ext cx="1216152" cy="484632"/>
          </a:xfrm>
          <a:prstGeom prst="leftRightArrow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esquerda e para a direita 17"/>
          <p:cNvSpPr/>
          <p:nvPr/>
        </p:nvSpPr>
        <p:spPr>
          <a:xfrm>
            <a:off x="5786446" y="5143512"/>
            <a:ext cx="1216152" cy="484632"/>
          </a:xfrm>
          <a:prstGeom prst="leftRightArrow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\Pictures\sempre_querti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studo O Consolador\maxresdefaultrtyyyu.jpg"/>
          <p:cNvPicPr>
            <a:picLocks noChangeAspect="1" noChangeArrowheads="1"/>
          </p:cNvPicPr>
          <p:nvPr/>
        </p:nvPicPr>
        <p:blipFill>
          <a:blip r:embed="rId2"/>
          <a:srcRect l="123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" descr="F:\ \Estudo Anticristo e estudo Metas da NOM\falsos cristos\show-do-bilhao-210312.jpg"/>
          <p:cNvPicPr>
            <a:picLocks noChangeAspect="1" noChangeArrowheads="1"/>
          </p:cNvPicPr>
          <p:nvPr/>
        </p:nvPicPr>
        <p:blipFill>
          <a:blip r:embed="rId3"/>
          <a:srcRect t="29167"/>
          <a:stretch>
            <a:fillRect/>
          </a:stretch>
        </p:blipFill>
        <p:spPr bwMode="auto">
          <a:xfrm>
            <a:off x="214282" y="1357298"/>
            <a:ext cx="6357982" cy="35718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7" name="Picture 2" descr="F:\ \Estudo Anticristo e estudo Metas da NOM\a-nova-teologia-adventista-e-a-mensagem-do-anticristo-6-638.jpg"/>
          <p:cNvPicPr>
            <a:picLocks noChangeAspect="1" noChangeArrowheads="1"/>
          </p:cNvPicPr>
          <p:nvPr/>
        </p:nvPicPr>
        <p:blipFill>
          <a:blip r:embed="rId4"/>
          <a:srcRect l="1802" t="3027" r="59404" b="18685"/>
          <a:stretch>
            <a:fillRect/>
          </a:stretch>
        </p:blipFill>
        <p:spPr bwMode="auto">
          <a:xfrm>
            <a:off x="6572264" y="1357298"/>
            <a:ext cx="2357454" cy="35719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8" name="Retângulo 17"/>
          <p:cNvSpPr/>
          <p:nvPr/>
        </p:nvSpPr>
        <p:spPr>
          <a:xfrm>
            <a:off x="0" y="1428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PASTORES MAÇONS APOIAM ATRAVÉS DA INTERNET O IMPLANTE DO BIOCHIP </a:t>
            </a:r>
            <a:endParaRPr lang="pt-BR" sz="3600" dirty="0"/>
          </a:p>
        </p:txBody>
      </p:sp>
      <p:sp>
        <p:nvSpPr>
          <p:cNvPr id="20" name="Retângulo 19"/>
          <p:cNvSpPr/>
          <p:nvPr/>
        </p:nvSpPr>
        <p:spPr>
          <a:xfrm>
            <a:off x="214282" y="5072074"/>
            <a:ext cx="8715436" cy="16287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57158" y="521495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daqueles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 mal chamam bem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 bem, mau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que mudam as trevas em luz e a luz em trevas, que tornam doce o que é amargo, e amargo o que é doce!”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Isaías 5:20.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1340</Words>
  <Application>Microsoft Office PowerPoint</Application>
  <PresentationFormat>Apresentação na tela (4:3)</PresentationFormat>
  <Paragraphs>90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Windows User</cp:lastModifiedBy>
  <cp:revision>137</cp:revision>
  <dcterms:created xsi:type="dcterms:W3CDTF">2015-07-11T10:19:46Z</dcterms:created>
  <dcterms:modified xsi:type="dcterms:W3CDTF">2017-12-31T14:47:06Z</dcterms:modified>
</cp:coreProperties>
</file>