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70" r:id="rId11"/>
    <p:sldId id="263" r:id="rId12"/>
    <p:sldId id="271" r:id="rId13"/>
    <p:sldId id="275" r:id="rId14"/>
    <p:sldId id="257" r:id="rId15"/>
    <p:sldId id="273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2A00-EEF9-4A81-BAFC-EC91A963EEB7}" type="datetimeFigureOut">
              <a:rPr lang="pt-BR" smtClean="0"/>
              <a:pPr/>
              <a:t>29/08/2018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E66C-D276-4B1A-B69A-848FF67D99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2A00-EEF9-4A81-BAFC-EC91A963EEB7}" type="datetimeFigureOut">
              <a:rPr lang="pt-BR" smtClean="0"/>
              <a:pPr/>
              <a:t>29/08/2018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E66C-D276-4B1A-B69A-848FF67D99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2A00-EEF9-4A81-BAFC-EC91A963EEB7}" type="datetimeFigureOut">
              <a:rPr lang="pt-BR" smtClean="0"/>
              <a:pPr/>
              <a:t>29/08/2018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E66C-D276-4B1A-B69A-848FF67D99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2A00-EEF9-4A81-BAFC-EC91A963EEB7}" type="datetimeFigureOut">
              <a:rPr lang="pt-BR" smtClean="0"/>
              <a:pPr/>
              <a:t>29/08/2018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E66C-D276-4B1A-B69A-848FF67D99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2A00-EEF9-4A81-BAFC-EC91A963EEB7}" type="datetimeFigureOut">
              <a:rPr lang="pt-BR" smtClean="0"/>
              <a:pPr/>
              <a:t>29/08/2018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E66C-D276-4B1A-B69A-848FF67D99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2A00-EEF9-4A81-BAFC-EC91A963EEB7}" type="datetimeFigureOut">
              <a:rPr lang="pt-BR" smtClean="0"/>
              <a:pPr/>
              <a:t>29/08/2018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E66C-D276-4B1A-B69A-848FF67D99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2A00-EEF9-4A81-BAFC-EC91A963EEB7}" type="datetimeFigureOut">
              <a:rPr lang="pt-BR" smtClean="0"/>
              <a:pPr/>
              <a:t>29/08/2018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E66C-D276-4B1A-B69A-848FF67D99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2A00-EEF9-4A81-BAFC-EC91A963EEB7}" type="datetimeFigureOut">
              <a:rPr lang="pt-BR" smtClean="0"/>
              <a:pPr/>
              <a:t>29/08/2018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E66C-D276-4B1A-B69A-848FF67D99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2A00-EEF9-4A81-BAFC-EC91A963EEB7}" type="datetimeFigureOut">
              <a:rPr lang="pt-BR" smtClean="0"/>
              <a:pPr/>
              <a:t>29/08/2018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E66C-D276-4B1A-B69A-848FF67D99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2A00-EEF9-4A81-BAFC-EC91A963EEB7}" type="datetimeFigureOut">
              <a:rPr lang="pt-BR" smtClean="0"/>
              <a:pPr/>
              <a:t>29/08/2018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E66C-D276-4B1A-B69A-848FF67D99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2A00-EEF9-4A81-BAFC-EC91A963EEB7}" type="datetimeFigureOut">
              <a:rPr lang="pt-BR" smtClean="0"/>
              <a:pPr/>
              <a:t>29/08/2018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E66C-D276-4B1A-B69A-848FF67D99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32A00-EEF9-4A81-BAFC-EC91A963EEB7}" type="datetimeFigureOut">
              <a:rPr lang="pt-BR" smtClean="0"/>
              <a:pPr/>
              <a:t>29/08/2018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E66C-D276-4B1A-B69A-848FF67D99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Resultado de imagem para BÃ­b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294" name="Picture 6" descr="Resultado de imagem para BÃ­b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85723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COMO DEVO ADORAR O SOBERANO DEUS?</a:t>
            </a:r>
            <a:endParaRPr lang="pt-BR" sz="4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sultado de imagem para Daniel prayed three times a 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57158" y="4714884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“Daniel, pois, quando soube que o edito estava assinado, entrou em sua casa (ora havia no seu quarto janelas abertas do lado de Jerusalém),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três vezes no dia se punha de joelhos, e orava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dava graças diante do seu Deus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como também antes costumava fazer.”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Daniel 6:10.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357166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08- Podemos orar à Deus quando estamos andando ou fazendo outra atividade?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Orai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sem cessar.”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Tessalonicenses 5:17.</a:t>
            </a:r>
          </a:p>
          <a:p>
            <a:pPr algn="just"/>
            <a:endParaRPr lang="pt-BR" sz="2400" b="1" dirty="0" smtClean="0">
              <a:ln w="11430"/>
              <a:solidFill>
                <a:srgbClr val="FF00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orou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Jonas ao SENHOR, seu Deus, das entranhas do peixe.”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Jonas 2:01.</a:t>
            </a:r>
          </a:p>
          <a:p>
            <a:pPr algn="just"/>
            <a:endParaRPr lang="pt-BR" sz="2400" b="1" dirty="0" smtClean="0">
              <a:ln w="11430"/>
              <a:solidFill>
                <a:srgbClr val="FF00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 o rei me disse: Que me pedes agora? 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Então orei ao Deus dos céus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disse ao rei: Se é do agrado do rei, e se o teu servo é aceito em tua presença, peço-te que me envies a Judá, à cidade dos sepulcros de meus pais, para que eu a reedifique.”  </a:t>
            </a:r>
          </a:p>
          <a:p>
            <a:pPr algn="just"/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Neemias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2:04-05</a:t>
            </a:r>
          </a:p>
          <a:p>
            <a:pPr algn="just"/>
            <a:endParaRPr lang="pt-BR" sz="2400" b="1" dirty="0" smtClean="0">
              <a:ln w="11430"/>
              <a:solidFill>
                <a:srgbClr val="FF00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400" b="1" dirty="0" smtClean="0">
              <a:ln w="11430"/>
              <a:solidFill>
                <a:srgbClr val="FF00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357166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09-  Que sinal de apostasia é visto no mundo religioso?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“É importante para você saber isto também, Timóteo, que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últimos dias vai ser muito difícil ser cristão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Porque as pessoas só amarão a si mesmas e ao dinheiro; serão orgulhosas e fanfarronas,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zombarão de Deus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desobedecendo aos pais, sendo ingratas com eles e completamente más.”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Timóteo 3:01-02 (Tradução: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Living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Bible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 </a:t>
            </a:r>
          </a:p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2.bp.blogspot.com/-_EiE8Eqg7W0/VNENf-OSCrI/AAAAAAAAA5M/LspO8ugL0QY/s1600/481315_482862851765727_1369117042_n.jpg"/>
          <p:cNvPicPr>
            <a:picLocks noChangeAspect="1" noChangeArrowheads="1"/>
          </p:cNvPicPr>
          <p:nvPr/>
        </p:nvPicPr>
        <p:blipFill>
          <a:blip r:embed="rId3"/>
          <a:srcRect r="54365"/>
          <a:stretch>
            <a:fillRect/>
          </a:stretch>
        </p:blipFill>
        <p:spPr bwMode="auto">
          <a:xfrm>
            <a:off x="6215074" y="3357562"/>
            <a:ext cx="2357454" cy="32146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4099" name="Picture 3" descr="C:\Users\jo\Pictures\copa e adv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3357586" cy="26431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6" name="Picture 2" descr="https://2.bp.blogspot.com/-NH4K7PIPztk/VNEOVUjvVGI/AAAAAAAAA5U/Y6W9pbL8fPk/s1600/EVANGELHODEHOME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286256"/>
            <a:ext cx="2643206" cy="135732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357166"/>
            <a:ext cx="85011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10- Que exemplos tem a Bíblia de adoração à Deus?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Prostrei-me, adorei a </a:t>
            </a:r>
            <a:r>
              <a:rPr lang="pt-BR" sz="2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Iahweh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bendisse a </a:t>
            </a:r>
            <a:r>
              <a:rPr lang="pt-BR" sz="2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Iahweh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meu senhor Abraão, que me conduziu por um caminho de bondade, a fim de tomar para seu filho a filha do irmão de meu senhor.”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Gênesis 24:48 (BJ).</a:t>
            </a:r>
          </a:p>
          <a:p>
            <a:pPr algn="just"/>
            <a:endParaRPr lang="pt-BR" sz="2400" b="1" dirty="0" smtClean="0">
              <a:ln w="11430"/>
              <a:solidFill>
                <a:srgbClr val="FF00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“O povo creu e ouviu que </a:t>
            </a:r>
            <a:r>
              <a:rPr lang="pt-BR" sz="2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Iahweh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tinha visitado os israelitas e visto sua miséria. 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Ajoelharam-se e se prostraram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Êx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4:31 (BJ). </a:t>
            </a:r>
          </a:p>
          <a:p>
            <a:pPr algn="just"/>
            <a:endParaRPr lang="pt-BR" sz="2400" b="1" dirty="0" smtClean="0">
              <a:ln w="11430"/>
              <a:solidFill>
                <a:srgbClr val="FF00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“Imediatamente Moisés caiu de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joelhos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por terra 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adorou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Êxodo 34:08 (BJ). </a:t>
            </a:r>
          </a:p>
          <a:p>
            <a:pPr algn="just"/>
            <a:endParaRPr lang="pt-BR" sz="2400" b="1" dirty="0" smtClean="0">
              <a:ln w="11430"/>
              <a:solidFill>
                <a:srgbClr val="FF00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“Então  Esdras bendisse a </a:t>
            </a:r>
            <a:r>
              <a:rPr lang="pt-BR" sz="2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Iahweh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o grande Deus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todo o povo, com as mãos erguidas, respondeu: “Amém! Amém!”, e depois se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inclinaram e se prostraram diante de </a:t>
            </a:r>
            <a:r>
              <a:rPr lang="pt-BR" sz="2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Iahweh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com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rosto em terra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Neemias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8:06 (BJ).</a:t>
            </a: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542926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 os vinte e quatro anciãos, e os quatro animais,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prostraram-se e adoraram a Deus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que estava assentado no trono, dizendo: Amém. Aleluia!”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Apocalipse 19:04.</a:t>
            </a: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postasia no mundo religioso"/>
          <p:cNvPicPr>
            <a:picLocks noChangeAspect="1" noChangeArrowheads="1"/>
          </p:cNvPicPr>
          <p:nvPr/>
        </p:nvPicPr>
        <p:blipFill>
          <a:blip r:embed="rId2"/>
          <a:srcRect l="7031" t="9722" r="1562" b="27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5720" y="28572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Estudo formatado pelos Adventistas do 7º Dia Históricos de</a:t>
            </a:r>
          </a:p>
          <a:p>
            <a:pPr algn="ctr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Florianópolis-SC</a:t>
            </a:r>
          </a:p>
          <a:p>
            <a:pPr algn="ctr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Contato: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restaurandoaverdade@gmail.com</a:t>
            </a:r>
          </a:p>
          <a:p>
            <a:pPr algn="ctr"/>
            <a:endParaRPr lang="pt-BR" sz="2400" b="1" dirty="0" smtClean="0">
              <a:ln w="11430"/>
              <a:solidFill>
                <a:srgbClr val="FF00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Visite: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www.adventistas-historicos.com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357166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01- Como foi chamada a casa dedicada à Deus?</a:t>
            </a: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“Mas, se tardar, para que saibas como convém andar na casa de Deus, que é 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igreja do Deus vivo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coluna e firmeza da verdade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Timóteo 3:15.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17412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 l="3125" t="13959" r="75000"/>
          <a:stretch>
            <a:fillRect/>
          </a:stretch>
        </p:blipFill>
        <p:spPr bwMode="auto">
          <a:xfrm>
            <a:off x="5072066" y="3800492"/>
            <a:ext cx="1357322" cy="305750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 rot="16200000">
            <a:off x="4673083" y="5063324"/>
            <a:ext cx="21784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IGREJA DO DEUS VIVO </a:t>
            </a:r>
            <a:endParaRPr lang="pt-BR" sz="1600" dirty="0">
              <a:solidFill>
                <a:srgbClr val="FFFF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 rot="16200000">
            <a:off x="2948303" y="4996648"/>
            <a:ext cx="2045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1600" dirty="0"/>
          </a:p>
        </p:txBody>
      </p:sp>
      <p:sp>
        <p:nvSpPr>
          <p:cNvPr id="16" name="Retângulo 15"/>
          <p:cNvSpPr/>
          <p:nvPr/>
        </p:nvSpPr>
        <p:spPr>
          <a:xfrm>
            <a:off x="4000496" y="3643314"/>
            <a:ext cx="3500462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214810" y="3071810"/>
            <a:ext cx="1500198" cy="55721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715008" y="2500306"/>
            <a:ext cx="1500198" cy="55721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214810" y="2500306"/>
            <a:ext cx="1500198" cy="55721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715008" y="3071810"/>
            <a:ext cx="1500198" cy="55721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000628" y="1928802"/>
            <a:ext cx="1500198" cy="55721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6" name="Picture 8" descr="Resultado de imagem para homem apontando -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5500694" cy="3429000"/>
          </a:xfrm>
          <a:prstGeom prst="rect">
            <a:avLst/>
          </a:prstGeom>
          <a:noFill/>
        </p:spPr>
      </p:pic>
      <p:sp>
        <p:nvSpPr>
          <p:cNvPr id="17418" name="AutoShape 10" descr="Resultado de imagem para balÃ£o para conversa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Texto explicativo em elipse 24"/>
          <p:cNvSpPr/>
          <p:nvPr/>
        </p:nvSpPr>
        <p:spPr>
          <a:xfrm>
            <a:off x="1285852" y="2357430"/>
            <a:ext cx="2357454" cy="1398466"/>
          </a:xfrm>
          <a:prstGeom prst="wedgeEllipseCallou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Essas são as Verdades Presentes para os nossos dias!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5000628" y="1928802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n w="11430"/>
                <a:solidFill>
                  <a:srgbClr val="00B0F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DEUS PAI </a:t>
            </a:r>
            <a:endParaRPr lang="pt-BR" sz="2800" dirty="0">
              <a:solidFill>
                <a:srgbClr val="00B0F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4214810" y="2500306"/>
            <a:ext cx="150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n w="11430"/>
                <a:solidFill>
                  <a:srgbClr val="00B0F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Jesus Cristo,</a:t>
            </a:r>
          </a:p>
          <a:p>
            <a:pPr algn="ctr"/>
            <a:r>
              <a:rPr lang="pt-BR" sz="1600" b="1" dirty="0" smtClean="0">
                <a:ln w="11430"/>
                <a:solidFill>
                  <a:srgbClr val="00B0F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Filho de Deus</a:t>
            </a:r>
            <a:endParaRPr lang="pt-BR" sz="1600" dirty="0">
              <a:solidFill>
                <a:srgbClr val="00B0F0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715008" y="2500307"/>
            <a:ext cx="1505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n w="11430"/>
                <a:solidFill>
                  <a:srgbClr val="00B0F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Espírito Santo</a:t>
            </a:r>
          </a:p>
          <a:p>
            <a:pPr algn="ctr"/>
            <a:r>
              <a:rPr lang="pt-BR" sz="1600" b="1" dirty="0" smtClean="0">
                <a:ln w="11430"/>
                <a:solidFill>
                  <a:srgbClr val="00B0F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pt-BR" sz="1600" b="1" dirty="0" smtClean="0">
                <a:ln w="11430"/>
                <a:solidFill>
                  <a:srgbClr val="00B0F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pt-BR" sz="1600" b="1" dirty="0" smtClean="0">
                <a:ln w="11430"/>
                <a:solidFill>
                  <a:srgbClr val="00B0F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Deus </a:t>
            </a:r>
            <a:endParaRPr lang="pt-BR" sz="1600" dirty="0">
              <a:solidFill>
                <a:srgbClr val="00B0F0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214810" y="3143248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n w="11430"/>
                <a:solidFill>
                  <a:srgbClr val="00B0F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Lei de Deus </a:t>
            </a:r>
            <a:endParaRPr lang="pt-BR" sz="2000" dirty="0">
              <a:solidFill>
                <a:srgbClr val="00B0F0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5715008" y="3071810"/>
            <a:ext cx="150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n w="11430"/>
                <a:solidFill>
                  <a:srgbClr val="00B0F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Mortalidade</a:t>
            </a:r>
          </a:p>
          <a:p>
            <a:pPr algn="ctr"/>
            <a:r>
              <a:rPr lang="pt-BR" sz="1600" b="1" dirty="0" smtClean="0">
                <a:ln w="11430"/>
                <a:solidFill>
                  <a:srgbClr val="00B0F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 alma </a:t>
            </a:r>
            <a:endParaRPr lang="pt-BR" sz="1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357166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02- Com que propósito devo ir na casa de Deus?</a:t>
            </a: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“Mas a hora vem, e agora é, em que os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verdadeiros adoradores adorarão o Pai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 espírito e em verdade;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porque o Pai procura a tais que assim o adorem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Deus é Espírito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importa que os que o adorem o adorem em espírito e em verdade.”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João 4:23 e 24.</a:t>
            </a: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786578" y="3357562"/>
            <a:ext cx="21431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0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71810"/>
            <a:ext cx="3810000" cy="3505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357166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03- Por que Deus merece nossos louvores, dádivas e orações?</a:t>
            </a: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Digno és, Senhor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de receber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glória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honra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poder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porque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 criaste todas as coisas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por tua vontade são e foram criadas.”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Apocalipse 4:11.</a:t>
            </a:r>
          </a:p>
          <a:p>
            <a:pPr algn="just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Resultado de imagem para seis dias da criaÃ§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428868"/>
            <a:ext cx="6357982" cy="421484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357166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04- Quem mais é digno de ser adorado?</a:t>
            </a:r>
          </a:p>
          <a:p>
            <a:pPr algn="just"/>
            <a:endParaRPr lang="pt-BR" sz="24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 ouvi a toda a criatura que está no céu, e na terra, e debaixo da terra, e que estão no mar, e a todas as coisas que neles há, dizer: Ao que está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assentado sobre o trono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ao Cordeiro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sejam dadas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ações de graças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honra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glória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poder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para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todo o sempre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Apocalipse 5:13.</a:t>
            </a: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5072066" cy="34718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7" name="Picture 6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36" y="2524228"/>
            <a:ext cx="5572164" cy="4333772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286380" y="3857628"/>
            <a:ext cx="1357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NÃO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786578" y="3429000"/>
            <a:ext cx="2143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Devemos adorar uma Trindade?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357166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05- Que posição devo assumir na Igreja, quando orar ao Soberano do Universo?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“Porém eu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entrarei em tua casa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pela grandeza da tua benignidade; e em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teu temor me inclinarei 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o teu santo templo.”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Salmo 5:07.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“Ó, vinde, adoremos 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prostremo-nos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ajoelhemos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diante do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SENHOR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que nos criou.”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Salmo 95:06.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“Porque está escrito: Como eu vivo, diz o Senhor,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 todo o joelho se dobrará a mim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toda a língua confessará a Deus.”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Romanos 14:11.</a:t>
            </a: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oraÃ§Ã£o de joelh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929058" y="642918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“Por isso, também Deus o exaltou soberanamente, e lhe deu um nome que é sobre todo o nome; para que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ao nome de Jesus se dobre todo o joelho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dos que estão nos céus, e na terra, e debaixo da terra, e toda a língua confesse que Jesus Cristo é o Senhor, para glória de Deus Pai.” 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Filipenses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2:09-11.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ns de f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85720" y="357166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06- O que o Sr. Jesus disse para nós não fazermos?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“E, quando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orares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não sejas como os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hipócritas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pois se comprazem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 orar em pé nas sinagogas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às esquinas das ruas, para serem vistos pelos homens.  Em verdade vos digo que já receberam o seu galardão.”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Mateus 6:05.</a:t>
            </a: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Resultado de imagem para pastor Ted Wilson orando na Igreja Adventis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000372"/>
            <a:ext cx="6096000" cy="36671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57158" y="500042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07- Que posição devo ficar na hora da oração particular?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 apartou-se deles cerca de um tiro de pedra; e,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pondo-se de joelhos, orava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Lucas 22:41.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“Por causa disto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 ponho de joelhos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perante o Pai de nosso Senhor Jesus Cristo,”  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Efésios 3:14.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1021</Words>
  <Application>Microsoft Office PowerPoint</Application>
  <PresentationFormat>Apresentação na tela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52</cp:revision>
  <dcterms:created xsi:type="dcterms:W3CDTF">2018-08-27T22:33:57Z</dcterms:created>
  <dcterms:modified xsi:type="dcterms:W3CDTF">2018-08-30T00:06:07Z</dcterms:modified>
</cp:coreProperties>
</file>